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67" r:id="rId12"/>
    <p:sldId id="266" r:id="rId13"/>
    <p:sldId id="264" r:id="rId14"/>
    <p:sldId id="265" r:id="rId15"/>
    <p:sldId id="26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n Murray" userId="3e03c8d1-656a-4802-86ba-2382a051e9c5" providerId="ADAL" clId="{99505AC2-17B3-4889-9A34-0A689C502EA5}"/>
    <pc:docChg chg="undo redo custSel addSld delSld modSld">
      <pc:chgData name="Ben Murray" userId="3e03c8d1-656a-4802-86ba-2382a051e9c5" providerId="ADAL" clId="{99505AC2-17B3-4889-9A34-0A689C502EA5}" dt="2022-10-04T11:02:01.969" v="2179" actId="20577"/>
      <pc:docMkLst>
        <pc:docMk/>
      </pc:docMkLst>
      <pc:sldChg chg="modSp mod">
        <pc:chgData name="Ben Murray" userId="3e03c8d1-656a-4802-86ba-2382a051e9c5" providerId="ADAL" clId="{99505AC2-17B3-4889-9A34-0A689C502EA5}" dt="2022-10-03T17:00:29.226" v="1507" actId="20577"/>
        <pc:sldMkLst>
          <pc:docMk/>
          <pc:sldMk cId="1276587194" sldId="257"/>
        </pc:sldMkLst>
        <pc:spChg chg="mod">
          <ac:chgData name="Ben Murray" userId="3e03c8d1-656a-4802-86ba-2382a051e9c5" providerId="ADAL" clId="{99505AC2-17B3-4889-9A34-0A689C502EA5}" dt="2022-10-03T17:00:29.226" v="1507" actId="20577"/>
          <ac:spMkLst>
            <pc:docMk/>
            <pc:sldMk cId="1276587194" sldId="257"/>
            <ac:spMk id="3" creationId="{DB92DBC8-9ACD-E6C4-492A-6FE3D7E1850A}"/>
          </ac:spMkLst>
        </pc:spChg>
      </pc:sldChg>
      <pc:sldChg chg="modSp mod">
        <pc:chgData name="Ben Murray" userId="3e03c8d1-656a-4802-86ba-2382a051e9c5" providerId="ADAL" clId="{99505AC2-17B3-4889-9A34-0A689C502EA5}" dt="2022-10-03T17:00:46.956" v="1511" actId="6549"/>
        <pc:sldMkLst>
          <pc:docMk/>
          <pc:sldMk cId="3299588261" sldId="258"/>
        </pc:sldMkLst>
        <pc:spChg chg="mod">
          <ac:chgData name="Ben Murray" userId="3e03c8d1-656a-4802-86ba-2382a051e9c5" providerId="ADAL" clId="{99505AC2-17B3-4889-9A34-0A689C502EA5}" dt="2022-10-03T17:00:46.956" v="1511" actId="6549"/>
          <ac:spMkLst>
            <pc:docMk/>
            <pc:sldMk cId="3299588261" sldId="258"/>
            <ac:spMk id="3" creationId="{53584109-6CEC-0951-D264-89D5BD307929}"/>
          </ac:spMkLst>
        </pc:spChg>
      </pc:sldChg>
      <pc:sldChg chg="modSp mod">
        <pc:chgData name="Ben Murray" userId="3e03c8d1-656a-4802-86ba-2382a051e9c5" providerId="ADAL" clId="{99505AC2-17B3-4889-9A34-0A689C502EA5}" dt="2022-10-03T16:59:30.858" v="1442" actId="20577"/>
        <pc:sldMkLst>
          <pc:docMk/>
          <pc:sldMk cId="981287627" sldId="259"/>
        </pc:sldMkLst>
        <pc:spChg chg="mod">
          <ac:chgData name="Ben Murray" userId="3e03c8d1-656a-4802-86ba-2382a051e9c5" providerId="ADAL" clId="{99505AC2-17B3-4889-9A34-0A689C502EA5}" dt="2022-10-03T16:59:30.858" v="1442" actId="20577"/>
          <ac:spMkLst>
            <pc:docMk/>
            <pc:sldMk cId="981287627" sldId="259"/>
            <ac:spMk id="3" creationId="{53584109-6CEC-0951-D264-89D5BD307929}"/>
          </ac:spMkLst>
        </pc:spChg>
      </pc:sldChg>
      <pc:sldChg chg="modSp mod">
        <pc:chgData name="Ben Murray" userId="3e03c8d1-656a-4802-86ba-2382a051e9c5" providerId="ADAL" clId="{99505AC2-17B3-4889-9A34-0A689C502EA5}" dt="2022-10-03T17:00:15.557" v="1470" actId="20577"/>
        <pc:sldMkLst>
          <pc:docMk/>
          <pc:sldMk cId="3828793065" sldId="260"/>
        </pc:sldMkLst>
        <pc:spChg chg="mod">
          <ac:chgData name="Ben Murray" userId="3e03c8d1-656a-4802-86ba-2382a051e9c5" providerId="ADAL" clId="{99505AC2-17B3-4889-9A34-0A689C502EA5}" dt="2022-10-03T17:00:15.557" v="1470" actId="20577"/>
          <ac:spMkLst>
            <pc:docMk/>
            <pc:sldMk cId="3828793065" sldId="260"/>
            <ac:spMk id="3" creationId="{53584109-6CEC-0951-D264-89D5BD307929}"/>
          </ac:spMkLst>
        </pc:spChg>
      </pc:sldChg>
      <pc:sldChg chg="modSp mod">
        <pc:chgData name="Ben Murray" userId="3e03c8d1-656a-4802-86ba-2382a051e9c5" providerId="ADAL" clId="{99505AC2-17B3-4889-9A34-0A689C502EA5}" dt="2022-10-03T17:17:59.930" v="2158" actId="20577"/>
        <pc:sldMkLst>
          <pc:docMk/>
          <pc:sldMk cId="924824532" sldId="261"/>
        </pc:sldMkLst>
        <pc:spChg chg="mod">
          <ac:chgData name="Ben Murray" userId="3e03c8d1-656a-4802-86ba-2382a051e9c5" providerId="ADAL" clId="{99505AC2-17B3-4889-9A34-0A689C502EA5}" dt="2022-10-03T17:17:59.930" v="2158" actId="20577"/>
          <ac:spMkLst>
            <pc:docMk/>
            <pc:sldMk cId="924824532" sldId="261"/>
            <ac:spMk id="3" creationId="{53584109-6CEC-0951-D264-89D5BD307929}"/>
          </ac:spMkLst>
        </pc:spChg>
      </pc:sldChg>
      <pc:sldChg chg="modSp mod">
        <pc:chgData name="Ben Murray" userId="3e03c8d1-656a-4802-86ba-2382a051e9c5" providerId="ADAL" clId="{99505AC2-17B3-4889-9A34-0A689C502EA5}" dt="2022-10-03T17:13:07.109" v="1737" actId="5793"/>
        <pc:sldMkLst>
          <pc:docMk/>
          <pc:sldMk cId="2318104889" sldId="262"/>
        </pc:sldMkLst>
        <pc:spChg chg="mod">
          <ac:chgData name="Ben Murray" userId="3e03c8d1-656a-4802-86ba-2382a051e9c5" providerId="ADAL" clId="{99505AC2-17B3-4889-9A34-0A689C502EA5}" dt="2022-10-03T17:01:59.499" v="1522" actId="20577"/>
          <ac:spMkLst>
            <pc:docMk/>
            <pc:sldMk cId="2318104889" sldId="262"/>
            <ac:spMk id="2" creationId="{0E881124-3908-B6DD-439F-3B1AFB72EB78}"/>
          </ac:spMkLst>
        </pc:spChg>
        <pc:spChg chg="mod">
          <ac:chgData name="Ben Murray" userId="3e03c8d1-656a-4802-86ba-2382a051e9c5" providerId="ADAL" clId="{99505AC2-17B3-4889-9A34-0A689C502EA5}" dt="2022-10-03T17:13:07.109" v="1737" actId="5793"/>
          <ac:spMkLst>
            <pc:docMk/>
            <pc:sldMk cId="2318104889" sldId="262"/>
            <ac:spMk id="3" creationId="{53584109-6CEC-0951-D264-89D5BD307929}"/>
          </ac:spMkLst>
        </pc:spChg>
      </pc:sldChg>
      <pc:sldChg chg="modSp mod">
        <pc:chgData name="Ben Murray" userId="3e03c8d1-656a-4802-86ba-2382a051e9c5" providerId="ADAL" clId="{99505AC2-17B3-4889-9A34-0A689C502EA5}" dt="2022-10-04T11:02:01.969" v="2179" actId="20577"/>
        <pc:sldMkLst>
          <pc:docMk/>
          <pc:sldMk cId="165960877" sldId="263"/>
        </pc:sldMkLst>
        <pc:spChg chg="mod">
          <ac:chgData name="Ben Murray" userId="3e03c8d1-656a-4802-86ba-2382a051e9c5" providerId="ADAL" clId="{99505AC2-17B3-4889-9A34-0A689C502EA5}" dt="2022-10-04T11:02:01.969" v="2179" actId="20577"/>
          <ac:spMkLst>
            <pc:docMk/>
            <pc:sldMk cId="165960877" sldId="263"/>
            <ac:spMk id="3" creationId="{53584109-6CEC-0951-D264-89D5BD307929}"/>
          </ac:spMkLst>
        </pc:spChg>
      </pc:sldChg>
      <pc:sldChg chg="modSp mod">
        <pc:chgData name="Ben Murray" userId="3e03c8d1-656a-4802-86ba-2382a051e9c5" providerId="ADAL" clId="{99505AC2-17B3-4889-9A34-0A689C502EA5}" dt="2022-10-03T17:16:50.418" v="2043" actId="20577"/>
        <pc:sldMkLst>
          <pc:docMk/>
          <pc:sldMk cId="857231624" sldId="264"/>
        </pc:sldMkLst>
        <pc:spChg chg="mod">
          <ac:chgData name="Ben Murray" userId="3e03c8d1-656a-4802-86ba-2382a051e9c5" providerId="ADAL" clId="{99505AC2-17B3-4889-9A34-0A689C502EA5}" dt="2022-10-03T17:16:50.418" v="2043" actId="20577"/>
          <ac:spMkLst>
            <pc:docMk/>
            <pc:sldMk cId="857231624" sldId="264"/>
            <ac:spMk id="3" creationId="{53584109-6CEC-0951-D264-89D5BD307929}"/>
          </ac:spMkLst>
        </pc:spChg>
      </pc:sldChg>
      <pc:sldChg chg="modSp mod">
        <pc:chgData name="Ben Murray" userId="3e03c8d1-656a-4802-86ba-2382a051e9c5" providerId="ADAL" clId="{99505AC2-17B3-4889-9A34-0A689C502EA5}" dt="2022-10-03T17:17:09.812" v="2149" actId="20577"/>
        <pc:sldMkLst>
          <pc:docMk/>
          <pc:sldMk cId="586676437" sldId="265"/>
        </pc:sldMkLst>
        <pc:spChg chg="mod">
          <ac:chgData name="Ben Murray" userId="3e03c8d1-656a-4802-86ba-2382a051e9c5" providerId="ADAL" clId="{99505AC2-17B3-4889-9A34-0A689C502EA5}" dt="2022-10-03T17:17:09.812" v="2149" actId="20577"/>
          <ac:spMkLst>
            <pc:docMk/>
            <pc:sldMk cId="586676437" sldId="265"/>
            <ac:spMk id="3" creationId="{53584109-6CEC-0951-D264-89D5BD307929}"/>
          </ac:spMkLst>
        </pc:spChg>
      </pc:sldChg>
      <pc:sldChg chg="modSp add mod">
        <pc:chgData name="Ben Murray" userId="3e03c8d1-656a-4802-86ba-2382a051e9c5" providerId="ADAL" clId="{99505AC2-17B3-4889-9A34-0A689C502EA5}" dt="2022-10-03T17:15:14.741" v="1989" actId="20577"/>
        <pc:sldMkLst>
          <pc:docMk/>
          <pc:sldMk cId="1199280408" sldId="266"/>
        </pc:sldMkLst>
        <pc:spChg chg="mod">
          <ac:chgData name="Ben Murray" userId="3e03c8d1-656a-4802-86ba-2382a051e9c5" providerId="ADAL" clId="{99505AC2-17B3-4889-9A34-0A689C502EA5}" dt="2022-10-03T17:02:02.690" v="1524"/>
          <ac:spMkLst>
            <pc:docMk/>
            <pc:sldMk cId="1199280408" sldId="266"/>
            <ac:spMk id="2" creationId="{0E881124-3908-B6DD-439F-3B1AFB72EB78}"/>
          </ac:spMkLst>
        </pc:spChg>
        <pc:spChg chg="mod">
          <ac:chgData name="Ben Murray" userId="3e03c8d1-656a-4802-86ba-2382a051e9c5" providerId="ADAL" clId="{99505AC2-17B3-4889-9A34-0A689C502EA5}" dt="2022-10-03T17:15:14.741" v="1989" actId="20577"/>
          <ac:spMkLst>
            <pc:docMk/>
            <pc:sldMk cId="1199280408" sldId="266"/>
            <ac:spMk id="3" creationId="{53584109-6CEC-0951-D264-89D5BD307929}"/>
          </ac:spMkLst>
        </pc:spChg>
      </pc:sldChg>
      <pc:sldChg chg="modSp add mod">
        <pc:chgData name="Ben Murray" userId="3e03c8d1-656a-4802-86ba-2382a051e9c5" providerId="ADAL" clId="{99505AC2-17B3-4889-9A34-0A689C502EA5}" dt="2022-10-03T17:16:26.791" v="2034" actId="313"/>
        <pc:sldMkLst>
          <pc:docMk/>
          <pc:sldMk cId="1233178344" sldId="267"/>
        </pc:sldMkLst>
        <pc:spChg chg="mod">
          <ac:chgData name="Ben Murray" userId="3e03c8d1-656a-4802-86ba-2382a051e9c5" providerId="ADAL" clId="{99505AC2-17B3-4889-9A34-0A689C502EA5}" dt="2022-10-03T17:16:26.791" v="2034" actId="313"/>
          <ac:spMkLst>
            <pc:docMk/>
            <pc:sldMk cId="1233178344" sldId="267"/>
            <ac:spMk id="3" creationId="{53584109-6CEC-0951-D264-89D5BD307929}"/>
          </ac:spMkLst>
        </pc:spChg>
      </pc:sldChg>
      <pc:sldChg chg="modSp add del mod">
        <pc:chgData name="Ben Murray" userId="3e03c8d1-656a-4802-86ba-2382a051e9c5" providerId="ADAL" clId="{99505AC2-17B3-4889-9A34-0A689C502EA5}" dt="2022-10-03T17:19:17.712" v="2170" actId="47"/>
        <pc:sldMkLst>
          <pc:docMk/>
          <pc:sldMk cId="2520747593" sldId="268"/>
        </pc:sldMkLst>
        <pc:spChg chg="mod">
          <ac:chgData name="Ben Murray" userId="3e03c8d1-656a-4802-86ba-2382a051e9c5" providerId="ADAL" clId="{99505AC2-17B3-4889-9A34-0A689C502EA5}" dt="2022-10-03T17:18:20.285" v="2169" actId="20577"/>
          <ac:spMkLst>
            <pc:docMk/>
            <pc:sldMk cId="2520747593" sldId="268"/>
            <ac:spMk id="3" creationId="{53584109-6CEC-0951-D264-89D5BD30792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0EA39-E339-CCCF-F043-F29874AE93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7CE305-233A-192C-EF51-C0E89BF38D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D306AE6-D7A6-DD8B-6C91-3E1A6A66CFBC}"/>
              </a:ext>
            </a:extLst>
          </p:cNvPr>
          <p:cNvSpPr>
            <a:spLocks noGrp="1"/>
          </p:cNvSpPr>
          <p:nvPr>
            <p:ph type="dt" sz="half" idx="10"/>
          </p:nvPr>
        </p:nvSpPr>
        <p:spPr/>
        <p:txBody>
          <a:bodyPr/>
          <a:lstStyle/>
          <a:p>
            <a:fld id="{4E4E5B9F-D0BF-4549-BC05-7A0A0090576A}" type="datetimeFigureOut">
              <a:rPr lang="en-GB" smtClean="0"/>
              <a:t>03/10/2022</a:t>
            </a:fld>
            <a:endParaRPr lang="en-GB"/>
          </a:p>
        </p:txBody>
      </p:sp>
      <p:sp>
        <p:nvSpPr>
          <p:cNvPr id="5" name="Footer Placeholder 4">
            <a:extLst>
              <a:ext uri="{FF2B5EF4-FFF2-40B4-BE49-F238E27FC236}">
                <a16:creationId xmlns:a16="http://schemas.microsoft.com/office/drawing/2014/main" id="{E578814C-62C2-41AE-62A3-7588CFA38D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433C700-E02C-AB86-E31B-60FFAE9D52B6}"/>
              </a:ext>
            </a:extLst>
          </p:cNvPr>
          <p:cNvSpPr>
            <a:spLocks noGrp="1"/>
          </p:cNvSpPr>
          <p:nvPr>
            <p:ph type="sldNum" sz="quarter" idx="12"/>
          </p:nvPr>
        </p:nvSpPr>
        <p:spPr/>
        <p:txBody>
          <a:bodyPr/>
          <a:lstStyle/>
          <a:p>
            <a:fld id="{F01257E1-CE43-44FB-B65F-DA156F6BE54A}" type="slidenum">
              <a:rPr lang="en-GB" smtClean="0"/>
              <a:t>‹#›</a:t>
            </a:fld>
            <a:endParaRPr lang="en-GB"/>
          </a:p>
        </p:txBody>
      </p:sp>
    </p:spTree>
    <p:extLst>
      <p:ext uri="{BB962C8B-B14F-4D97-AF65-F5344CB8AC3E}">
        <p14:creationId xmlns:p14="http://schemas.microsoft.com/office/powerpoint/2010/main" val="4146153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C6CC6-1814-0784-ADE2-9104454D4E8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69EF04A-C9AB-F36B-2EC5-8E34CC114D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96EEE3-889B-9D72-DBD0-28831380EAA5}"/>
              </a:ext>
            </a:extLst>
          </p:cNvPr>
          <p:cNvSpPr>
            <a:spLocks noGrp="1"/>
          </p:cNvSpPr>
          <p:nvPr>
            <p:ph type="dt" sz="half" idx="10"/>
          </p:nvPr>
        </p:nvSpPr>
        <p:spPr/>
        <p:txBody>
          <a:bodyPr/>
          <a:lstStyle/>
          <a:p>
            <a:fld id="{4E4E5B9F-D0BF-4549-BC05-7A0A0090576A}" type="datetimeFigureOut">
              <a:rPr lang="en-GB" smtClean="0"/>
              <a:t>03/10/2022</a:t>
            </a:fld>
            <a:endParaRPr lang="en-GB"/>
          </a:p>
        </p:txBody>
      </p:sp>
      <p:sp>
        <p:nvSpPr>
          <p:cNvPr id="5" name="Footer Placeholder 4">
            <a:extLst>
              <a:ext uri="{FF2B5EF4-FFF2-40B4-BE49-F238E27FC236}">
                <a16:creationId xmlns:a16="http://schemas.microsoft.com/office/drawing/2014/main" id="{39E554B3-DAFE-57E3-6F97-05AD6EFD55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56E4B02-C878-D0A0-5485-F18382BB0709}"/>
              </a:ext>
            </a:extLst>
          </p:cNvPr>
          <p:cNvSpPr>
            <a:spLocks noGrp="1"/>
          </p:cNvSpPr>
          <p:nvPr>
            <p:ph type="sldNum" sz="quarter" idx="12"/>
          </p:nvPr>
        </p:nvSpPr>
        <p:spPr/>
        <p:txBody>
          <a:bodyPr/>
          <a:lstStyle/>
          <a:p>
            <a:fld id="{F01257E1-CE43-44FB-B65F-DA156F6BE54A}" type="slidenum">
              <a:rPr lang="en-GB" smtClean="0"/>
              <a:t>‹#›</a:t>
            </a:fld>
            <a:endParaRPr lang="en-GB"/>
          </a:p>
        </p:txBody>
      </p:sp>
    </p:spTree>
    <p:extLst>
      <p:ext uri="{BB962C8B-B14F-4D97-AF65-F5344CB8AC3E}">
        <p14:creationId xmlns:p14="http://schemas.microsoft.com/office/powerpoint/2010/main" val="2461154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E40C05C-83F2-570E-81D2-699C257B8B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A68EAEE-899A-FE90-C471-3F59DFCF790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A2480B8-294C-8BDD-3A47-3A86B3ACC60F}"/>
              </a:ext>
            </a:extLst>
          </p:cNvPr>
          <p:cNvSpPr>
            <a:spLocks noGrp="1"/>
          </p:cNvSpPr>
          <p:nvPr>
            <p:ph type="dt" sz="half" idx="10"/>
          </p:nvPr>
        </p:nvSpPr>
        <p:spPr/>
        <p:txBody>
          <a:bodyPr/>
          <a:lstStyle/>
          <a:p>
            <a:fld id="{4E4E5B9F-D0BF-4549-BC05-7A0A0090576A}" type="datetimeFigureOut">
              <a:rPr lang="en-GB" smtClean="0"/>
              <a:t>03/10/2022</a:t>
            </a:fld>
            <a:endParaRPr lang="en-GB"/>
          </a:p>
        </p:txBody>
      </p:sp>
      <p:sp>
        <p:nvSpPr>
          <p:cNvPr id="5" name="Footer Placeholder 4">
            <a:extLst>
              <a:ext uri="{FF2B5EF4-FFF2-40B4-BE49-F238E27FC236}">
                <a16:creationId xmlns:a16="http://schemas.microsoft.com/office/drawing/2014/main" id="{30C41BB0-81FA-CEA8-CDE1-9CE7C9FD65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CFB77D-C69A-D14F-42B3-3BEC73CFE183}"/>
              </a:ext>
            </a:extLst>
          </p:cNvPr>
          <p:cNvSpPr>
            <a:spLocks noGrp="1"/>
          </p:cNvSpPr>
          <p:nvPr>
            <p:ph type="sldNum" sz="quarter" idx="12"/>
          </p:nvPr>
        </p:nvSpPr>
        <p:spPr/>
        <p:txBody>
          <a:bodyPr/>
          <a:lstStyle/>
          <a:p>
            <a:fld id="{F01257E1-CE43-44FB-B65F-DA156F6BE54A}" type="slidenum">
              <a:rPr lang="en-GB" smtClean="0"/>
              <a:t>‹#›</a:t>
            </a:fld>
            <a:endParaRPr lang="en-GB"/>
          </a:p>
        </p:txBody>
      </p:sp>
    </p:spTree>
    <p:extLst>
      <p:ext uri="{BB962C8B-B14F-4D97-AF65-F5344CB8AC3E}">
        <p14:creationId xmlns:p14="http://schemas.microsoft.com/office/powerpoint/2010/main" val="1191411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186C-CBB5-AC2D-1559-6893BF91507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F7C75DE-2645-A564-EBF9-6E79B5484B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BCA72B-A098-F6F2-E7DE-41869606E6C6}"/>
              </a:ext>
            </a:extLst>
          </p:cNvPr>
          <p:cNvSpPr>
            <a:spLocks noGrp="1"/>
          </p:cNvSpPr>
          <p:nvPr>
            <p:ph type="dt" sz="half" idx="10"/>
          </p:nvPr>
        </p:nvSpPr>
        <p:spPr/>
        <p:txBody>
          <a:bodyPr/>
          <a:lstStyle/>
          <a:p>
            <a:fld id="{4E4E5B9F-D0BF-4549-BC05-7A0A0090576A}" type="datetimeFigureOut">
              <a:rPr lang="en-GB" smtClean="0"/>
              <a:t>03/10/2022</a:t>
            </a:fld>
            <a:endParaRPr lang="en-GB"/>
          </a:p>
        </p:txBody>
      </p:sp>
      <p:sp>
        <p:nvSpPr>
          <p:cNvPr id="5" name="Footer Placeholder 4">
            <a:extLst>
              <a:ext uri="{FF2B5EF4-FFF2-40B4-BE49-F238E27FC236}">
                <a16:creationId xmlns:a16="http://schemas.microsoft.com/office/drawing/2014/main" id="{992FA162-F496-FC66-4B65-D5A743A0CB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D0F0FA-C112-B102-0B42-135FF0D6EB9F}"/>
              </a:ext>
            </a:extLst>
          </p:cNvPr>
          <p:cNvSpPr>
            <a:spLocks noGrp="1"/>
          </p:cNvSpPr>
          <p:nvPr>
            <p:ph type="sldNum" sz="quarter" idx="12"/>
          </p:nvPr>
        </p:nvSpPr>
        <p:spPr/>
        <p:txBody>
          <a:bodyPr/>
          <a:lstStyle/>
          <a:p>
            <a:fld id="{F01257E1-CE43-44FB-B65F-DA156F6BE54A}" type="slidenum">
              <a:rPr lang="en-GB" smtClean="0"/>
              <a:t>‹#›</a:t>
            </a:fld>
            <a:endParaRPr lang="en-GB"/>
          </a:p>
        </p:txBody>
      </p:sp>
    </p:spTree>
    <p:extLst>
      <p:ext uri="{BB962C8B-B14F-4D97-AF65-F5344CB8AC3E}">
        <p14:creationId xmlns:p14="http://schemas.microsoft.com/office/powerpoint/2010/main" val="3085672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269D6-C010-640D-AF4E-32B4279675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3A48F4E-2DB5-DD4F-7D1F-57A58CA123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C44F76-B23F-B429-FDE8-61897A383FB4}"/>
              </a:ext>
            </a:extLst>
          </p:cNvPr>
          <p:cNvSpPr>
            <a:spLocks noGrp="1"/>
          </p:cNvSpPr>
          <p:nvPr>
            <p:ph type="dt" sz="half" idx="10"/>
          </p:nvPr>
        </p:nvSpPr>
        <p:spPr/>
        <p:txBody>
          <a:bodyPr/>
          <a:lstStyle/>
          <a:p>
            <a:fld id="{4E4E5B9F-D0BF-4549-BC05-7A0A0090576A}" type="datetimeFigureOut">
              <a:rPr lang="en-GB" smtClean="0"/>
              <a:t>03/10/2022</a:t>
            </a:fld>
            <a:endParaRPr lang="en-GB"/>
          </a:p>
        </p:txBody>
      </p:sp>
      <p:sp>
        <p:nvSpPr>
          <p:cNvPr id="5" name="Footer Placeholder 4">
            <a:extLst>
              <a:ext uri="{FF2B5EF4-FFF2-40B4-BE49-F238E27FC236}">
                <a16:creationId xmlns:a16="http://schemas.microsoft.com/office/drawing/2014/main" id="{0A432FBE-1F61-C081-F777-3A55901D8A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A25E76-DBF5-59FA-EEF7-932743309ED8}"/>
              </a:ext>
            </a:extLst>
          </p:cNvPr>
          <p:cNvSpPr>
            <a:spLocks noGrp="1"/>
          </p:cNvSpPr>
          <p:nvPr>
            <p:ph type="sldNum" sz="quarter" idx="12"/>
          </p:nvPr>
        </p:nvSpPr>
        <p:spPr/>
        <p:txBody>
          <a:bodyPr/>
          <a:lstStyle/>
          <a:p>
            <a:fld id="{F01257E1-CE43-44FB-B65F-DA156F6BE54A}" type="slidenum">
              <a:rPr lang="en-GB" smtClean="0"/>
              <a:t>‹#›</a:t>
            </a:fld>
            <a:endParaRPr lang="en-GB"/>
          </a:p>
        </p:txBody>
      </p:sp>
    </p:spTree>
    <p:extLst>
      <p:ext uri="{BB962C8B-B14F-4D97-AF65-F5344CB8AC3E}">
        <p14:creationId xmlns:p14="http://schemas.microsoft.com/office/powerpoint/2010/main" val="1123489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7FFD2-84B8-E0BD-2BF8-D5991093743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18541B0-F285-5403-92D1-D5FED978D31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F05E654-F823-B227-A606-3EB06FEC09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39FC14D-2F04-8F51-03A5-FB26815153FA}"/>
              </a:ext>
            </a:extLst>
          </p:cNvPr>
          <p:cNvSpPr>
            <a:spLocks noGrp="1"/>
          </p:cNvSpPr>
          <p:nvPr>
            <p:ph type="dt" sz="half" idx="10"/>
          </p:nvPr>
        </p:nvSpPr>
        <p:spPr/>
        <p:txBody>
          <a:bodyPr/>
          <a:lstStyle/>
          <a:p>
            <a:fld id="{4E4E5B9F-D0BF-4549-BC05-7A0A0090576A}" type="datetimeFigureOut">
              <a:rPr lang="en-GB" smtClean="0"/>
              <a:t>03/10/2022</a:t>
            </a:fld>
            <a:endParaRPr lang="en-GB"/>
          </a:p>
        </p:txBody>
      </p:sp>
      <p:sp>
        <p:nvSpPr>
          <p:cNvPr id="6" name="Footer Placeholder 5">
            <a:extLst>
              <a:ext uri="{FF2B5EF4-FFF2-40B4-BE49-F238E27FC236}">
                <a16:creationId xmlns:a16="http://schemas.microsoft.com/office/drawing/2014/main" id="{DC07F64B-230C-986D-AEF1-3959CE1758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EC266BC-168A-3719-B54E-616F117C3895}"/>
              </a:ext>
            </a:extLst>
          </p:cNvPr>
          <p:cNvSpPr>
            <a:spLocks noGrp="1"/>
          </p:cNvSpPr>
          <p:nvPr>
            <p:ph type="sldNum" sz="quarter" idx="12"/>
          </p:nvPr>
        </p:nvSpPr>
        <p:spPr/>
        <p:txBody>
          <a:bodyPr/>
          <a:lstStyle/>
          <a:p>
            <a:fld id="{F01257E1-CE43-44FB-B65F-DA156F6BE54A}" type="slidenum">
              <a:rPr lang="en-GB" smtClean="0"/>
              <a:t>‹#›</a:t>
            </a:fld>
            <a:endParaRPr lang="en-GB"/>
          </a:p>
        </p:txBody>
      </p:sp>
    </p:spTree>
    <p:extLst>
      <p:ext uri="{BB962C8B-B14F-4D97-AF65-F5344CB8AC3E}">
        <p14:creationId xmlns:p14="http://schemas.microsoft.com/office/powerpoint/2010/main" val="1608203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EB6E-9747-CF18-4123-9685B0016CE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0564D29-0921-587F-C3F6-7DC2BDB294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1E1CDDC-E049-60B8-B545-F8FE4805FF0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DD329FC-A1A4-BA23-4CCB-93A1B1EAEA0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0CC5E9-AA4E-3E2A-E157-ED332F99A8A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0A95CB9-FF0A-76A0-B2B1-FAEB901C452C}"/>
              </a:ext>
            </a:extLst>
          </p:cNvPr>
          <p:cNvSpPr>
            <a:spLocks noGrp="1"/>
          </p:cNvSpPr>
          <p:nvPr>
            <p:ph type="dt" sz="half" idx="10"/>
          </p:nvPr>
        </p:nvSpPr>
        <p:spPr/>
        <p:txBody>
          <a:bodyPr/>
          <a:lstStyle/>
          <a:p>
            <a:fld id="{4E4E5B9F-D0BF-4549-BC05-7A0A0090576A}" type="datetimeFigureOut">
              <a:rPr lang="en-GB" smtClean="0"/>
              <a:t>03/10/2022</a:t>
            </a:fld>
            <a:endParaRPr lang="en-GB"/>
          </a:p>
        </p:txBody>
      </p:sp>
      <p:sp>
        <p:nvSpPr>
          <p:cNvPr id="8" name="Footer Placeholder 7">
            <a:extLst>
              <a:ext uri="{FF2B5EF4-FFF2-40B4-BE49-F238E27FC236}">
                <a16:creationId xmlns:a16="http://schemas.microsoft.com/office/drawing/2014/main" id="{1BF322B5-A6E1-07A2-88AC-21ACAF2769F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B71C424-CDC9-8EB2-DC4A-08A955DF6809}"/>
              </a:ext>
            </a:extLst>
          </p:cNvPr>
          <p:cNvSpPr>
            <a:spLocks noGrp="1"/>
          </p:cNvSpPr>
          <p:nvPr>
            <p:ph type="sldNum" sz="quarter" idx="12"/>
          </p:nvPr>
        </p:nvSpPr>
        <p:spPr/>
        <p:txBody>
          <a:bodyPr/>
          <a:lstStyle/>
          <a:p>
            <a:fld id="{F01257E1-CE43-44FB-B65F-DA156F6BE54A}" type="slidenum">
              <a:rPr lang="en-GB" smtClean="0"/>
              <a:t>‹#›</a:t>
            </a:fld>
            <a:endParaRPr lang="en-GB"/>
          </a:p>
        </p:txBody>
      </p:sp>
    </p:spTree>
    <p:extLst>
      <p:ext uri="{BB962C8B-B14F-4D97-AF65-F5344CB8AC3E}">
        <p14:creationId xmlns:p14="http://schemas.microsoft.com/office/powerpoint/2010/main" val="1644363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48E06-2938-11FA-2D62-480E498A0EE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26076D0-E36C-6D98-AC2B-0AB8FC5FE8CB}"/>
              </a:ext>
            </a:extLst>
          </p:cNvPr>
          <p:cNvSpPr>
            <a:spLocks noGrp="1"/>
          </p:cNvSpPr>
          <p:nvPr>
            <p:ph type="dt" sz="half" idx="10"/>
          </p:nvPr>
        </p:nvSpPr>
        <p:spPr/>
        <p:txBody>
          <a:bodyPr/>
          <a:lstStyle/>
          <a:p>
            <a:fld id="{4E4E5B9F-D0BF-4549-BC05-7A0A0090576A}" type="datetimeFigureOut">
              <a:rPr lang="en-GB" smtClean="0"/>
              <a:t>03/10/2022</a:t>
            </a:fld>
            <a:endParaRPr lang="en-GB"/>
          </a:p>
        </p:txBody>
      </p:sp>
      <p:sp>
        <p:nvSpPr>
          <p:cNvPr id="4" name="Footer Placeholder 3">
            <a:extLst>
              <a:ext uri="{FF2B5EF4-FFF2-40B4-BE49-F238E27FC236}">
                <a16:creationId xmlns:a16="http://schemas.microsoft.com/office/drawing/2014/main" id="{FB9D3FA1-37AD-4095-EC80-E601F591807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8FF08FF-A57E-8900-4876-AA01B99593F2}"/>
              </a:ext>
            </a:extLst>
          </p:cNvPr>
          <p:cNvSpPr>
            <a:spLocks noGrp="1"/>
          </p:cNvSpPr>
          <p:nvPr>
            <p:ph type="sldNum" sz="quarter" idx="12"/>
          </p:nvPr>
        </p:nvSpPr>
        <p:spPr/>
        <p:txBody>
          <a:bodyPr/>
          <a:lstStyle/>
          <a:p>
            <a:fld id="{F01257E1-CE43-44FB-B65F-DA156F6BE54A}" type="slidenum">
              <a:rPr lang="en-GB" smtClean="0"/>
              <a:t>‹#›</a:t>
            </a:fld>
            <a:endParaRPr lang="en-GB"/>
          </a:p>
        </p:txBody>
      </p:sp>
    </p:spTree>
    <p:extLst>
      <p:ext uri="{BB962C8B-B14F-4D97-AF65-F5344CB8AC3E}">
        <p14:creationId xmlns:p14="http://schemas.microsoft.com/office/powerpoint/2010/main" val="1528562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07FC89-B271-8B7D-F4B5-89DA195172FE}"/>
              </a:ext>
            </a:extLst>
          </p:cNvPr>
          <p:cNvSpPr>
            <a:spLocks noGrp="1"/>
          </p:cNvSpPr>
          <p:nvPr>
            <p:ph type="dt" sz="half" idx="10"/>
          </p:nvPr>
        </p:nvSpPr>
        <p:spPr/>
        <p:txBody>
          <a:bodyPr/>
          <a:lstStyle/>
          <a:p>
            <a:fld id="{4E4E5B9F-D0BF-4549-BC05-7A0A0090576A}" type="datetimeFigureOut">
              <a:rPr lang="en-GB" smtClean="0"/>
              <a:t>03/10/2022</a:t>
            </a:fld>
            <a:endParaRPr lang="en-GB"/>
          </a:p>
        </p:txBody>
      </p:sp>
      <p:sp>
        <p:nvSpPr>
          <p:cNvPr id="3" name="Footer Placeholder 2">
            <a:extLst>
              <a:ext uri="{FF2B5EF4-FFF2-40B4-BE49-F238E27FC236}">
                <a16:creationId xmlns:a16="http://schemas.microsoft.com/office/drawing/2014/main" id="{327A0A8E-700C-1BB3-AFBD-EB1C0C74DC5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A75BC41-32C4-DA1E-FB47-D8E69A30A1A8}"/>
              </a:ext>
            </a:extLst>
          </p:cNvPr>
          <p:cNvSpPr>
            <a:spLocks noGrp="1"/>
          </p:cNvSpPr>
          <p:nvPr>
            <p:ph type="sldNum" sz="quarter" idx="12"/>
          </p:nvPr>
        </p:nvSpPr>
        <p:spPr/>
        <p:txBody>
          <a:bodyPr/>
          <a:lstStyle/>
          <a:p>
            <a:fld id="{F01257E1-CE43-44FB-B65F-DA156F6BE54A}" type="slidenum">
              <a:rPr lang="en-GB" smtClean="0"/>
              <a:t>‹#›</a:t>
            </a:fld>
            <a:endParaRPr lang="en-GB"/>
          </a:p>
        </p:txBody>
      </p:sp>
    </p:spTree>
    <p:extLst>
      <p:ext uri="{BB962C8B-B14F-4D97-AF65-F5344CB8AC3E}">
        <p14:creationId xmlns:p14="http://schemas.microsoft.com/office/powerpoint/2010/main" val="1889515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64579E-827F-B1DE-1565-0F824EA183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48F963-874F-FC5A-D7D7-01C6F2AD44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E0D1320-FB5B-F921-80BB-C11E4CB645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0484EC-95E0-6A1A-72A8-1DF0E8447AB4}"/>
              </a:ext>
            </a:extLst>
          </p:cNvPr>
          <p:cNvSpPr>
            <a:spLocks noGrp="1"/>
          </p:cNvSpPr>
          <p:nvPr>
            <p:ph type="dt" sz="half" idx="10"/>
          </p:nvPr>
        </p:nvSpPr>
        <p:spPr/>
        <p:txBody>
          <a:bodyPr/>
          <a:lstStyle/>
          <a:p>
            <a:fld id="{4E4E5B9F-D0BF-4549-BC05-7A0A0090576A}" type="datetimeFigureOut">
              <a:rPr lang="en-GB" smtClean="0"/>
              <a:t>03/10/2022</a:t>
            </a:fld>
            <a:endParaRPr lang="en-GB"/>
          </a:p>
        </p:txBody>
      </p:sp>
      <p:sp>
        <p:nvSpPr>
          <p:cNvPr id="6" name="Footer Placeholder 5">
            <a:extLst>
              <a:ext uri="{FF2B5EF4-FFF2-40B4-BE49-F238E27FC236}">
                <a16:creationId xmlns:a16="http://schemas.microsoft.com/office/drawing/2014/main" id="{BA62A547-3232-CCBE-7B91-66543D5B0F2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8D8EF32-D2F7-ADB5-B9DE-E5C82946D0AF}"/>
              </a:ext>
            </a:extLst>
          </p:cNvPr>
          <p:cNvSpPr>
            <a:spLocks noGrp="1"/>
          </p:cNvSpPr>
          <p:nvPr>
            <p:ph type="sldNum" sz="quarter" idx="12"/>
          </p:nvPr>
        </p:nvSpPr>
        <p:spPr/>
        <p:txBody>
          <a:bodyPr/>
          <a:lstStyle/>
          <a:p>
            <a:fld id="{F01257E1-CE43-44FB-B65F-DA156F6BE54A}" type="slidenum">
              <a:rPr lang="en-GB" smtClean="0"/>
              <a:t>‹#›</a:t>
            </a:fld>
            <a:endParaRPr lang="en-GB"/>
          </a:p>
        </p:txBody>
      </p:sp>
    </p:spTree>
    <p:extLst>
      <p:ext uri="{BB962C8B-B14F-4D97-AF65-F5344CB8AC3E}">
        <p14:creationId xmlns:p14="http://schemas.microsoft.com/office/powerpoint/2010/main" val="797469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90055-99D8-BF94-D917-68D6A0E61C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5F7F18F-82DF-B98A-F110-D73F2DC0E2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07E290C-37C0-0E12-B2A4-D50CE00FD5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8B66860-BE31-29CF-6C57-848E0794CC00}"/>
              </a:ext>
            </a:extLst>
          </p:cNvPr>
          <p:cNvSpPr>
            <a:spLocks noGrp="1"/>
          </p:cNvSpPr>
          <p:nvPr>
            <p:ph type="dt" sz="half" idx="10"/>
          </p:nvPr>
        </p:nvSpPr>
        <p:spPr/>
        <p:txBody>
          <a:bodyPr/>
          <a:lstStyle/>
          <a:p>
            <a:fld id="{4E4E5B9F-D0BF-4549-BC05-7A0A0090576A}" type="datetimeFigureOut">
              <a:rPr lang="en-GB" smtClean="0"/>
              <a:t>03/10/2022</a:t>
            </a:fld>
            <a:endParaRPr lang="en-GB"/>
          </a:p>
        </p:txBody>
      </p:sp>
      <p:sp>
        <p:nvSpPr>
          <p:cNvPr id="6" name="Footer Placeholder 5">
            <a:extLst>
              <a:ext uri="{FF2B5EF4-FFF2-40B4-BE49-F238E27FC236}">
                <a16:creationId xmlns:a16="http://schemas.microsoft.com/office/drawing/2014/main" id="{B96C5D35-EAA9-303B-92B4-495796762B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F70FCA-F84F-890F-ADD4-1B53C2725D9C}"/>
              </a:ext>
            </a:extLst>
          </p:cNvPr>
          <p:cNvSpPr>
            <a:spLocks noGrp="1"/>
          </p:cNvSpPr>
          <p:nvPr>
            <p:ph type="sldNum" sz="quarter" idx="12"/>
          </p:nvPr>
        </p:nvSpPr>
        <p:spPr/>
        <p:txBody>
          <a:bodyPr/>
          <a:lstStyle/>
          <a:p>
            <a:fld id="{F01257E1-CE43-44FB-B65F-DA156F6BE54A}" type="slidenum">
              <a:rPr lang="en-GB" smtClean="0"/>
              <a:t>‹#›</a:t>
            </a:fld>
            <a:endParaRPr lang="en-GB"/>
          </a:p>
        </p:txBody>
      </p:sp>
    </p:spTree>
    <p:extLst>
      <p:ext uri="{BB962C8B-B14F-4D97-AF65-F5344CB8AC3E}">
        <p14:creationId xmlns:p14="http://schemas.microsoft.com/office/powerpoint/2010/main" val="4292269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67E087-CE4B-EC80-8CDB-E67D7055BF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F7E358C-364F-ACBD-00FB-C535EF242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CF0D48-67B4-9956-4AE3-305E171666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4E5B9F-D0BF-4549-BC05-7A0A0090576A}" type="datetimeFigureOut">
              <a:rPr lang="en-GB" smtClean="0"/>
              <a:t>03/10/2022</a:t>
            </a:fld>
            <a:endParaRPr lang="en-GB"/>
          </a:p>
        </p:txBody>
      </p:sp>
      <p:sp>
        <p:nvSpPr>
          <p:cNvPr id="5" name="Footer Placeholder 4">
            <a:extLst>
              <a:ext uri="{FF2B5EF4-FFF2-40B4-BE49-F238E27FC236}">
                <a16:creationId xmlns:a16="http://schemas.microsoft.com/office/drawing/2014/main" id="{6387F010-30E6-C3C3-FF31-6207730DBB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C7FB50B-BC72-2B08-3AB8-445D8DBD36F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257E1-CE43-44FB-B65F-DA156F6BE54A}" type="slidenum">
              <a:rPr lang="en-GB" smtClean="0"/>
              <a:t>‹#›</a:t>
            </a:fld>
            <a:endParaRPr lang="en-GB"/>
          </a:p>
        </p:txBody>
      </p:sp>
    </p:spTree>
    <p:extLst>
      <p:ext uri="{BB962C8B-B14F-4D97-AF65-F5344CB8AC3E}">
        <p14:creationId xmlns:p14="http://schemas.microsoft.com/office/powerpoint/2010/main" val="2541985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01F4B-641D-6D8F-F586-5492FFB4251B}"/>
              </a:ext>
            </a:extLst>
          </p:cNvPr>
          <p:cNvSpPr>
            <a:spLocks noGrp="1"/>
          </p:cNvSpPr>
          <p:nvPr>
            <p:ph type="ctrTitle"/>
          </p:nvPr>
        </p:nvSpPr>
        <p:spPr/>
        <p:txBody>
          <a:bodyPr/>
          <a:lstStyle/>
          <a:p>
            <a:r>
              <a:rPr lang="en-GB" dirty="0">
                <a:latin typeface="Georgia" panose="02040502050405020303" pitchFamily="18" charset="0"/>
              </a:rPr>
              <a:t>SEG Presentation</a:t>
            </a:r>
          </a:p>
        </p:txBody>
      </p:sp>
      <p:sp>
        <p:nvSpPr>
          <p:cNvPr id="3" name="Subtitle 2">
            <a:extLst>
              <a:ext uri="{FF2B5EF4-FFF2-40B4-BE49-F238E27FC236}">
                <a16:creationId xmlns:a16="http://schemas.microsoft.com/office/drawing/2014/main" id="{BEFBD63C-57AC-6F7E-7E3C-AA35D2BA5D1B}"/>
              </a:ext>
            </a:extLst>
          </p:cNvPr>
          <p:cNvSpPr>
            <a:spLocks noGrp="1"/>
          </p:cNvSpPr>
          <p:nvPr>
            <p:ph type="subTitle" idx="1"/>
          </p:nvPr>
        </p:nvSpPr>
        <p:spPr/>
        <p:txBody>
          <a:bodyPr/>
          <a:lstStyle/>
          <a:p>
            <a:r>
              <a:rPr lang="en-GB" dirty="0">
                <a:latin typeface="Georgia" panose="02040502050405020303" pitchFamily="18" charset="0"/>
              </a:rPr>
              <a:t>Centres of Excellence Task and Finish Group</a:t>
            </a:r>
          </a:p>
        </p:txBody>
      </p:sp>
    </p:spTree>
    <p:extLst>
      <p:ext uri="{BB962C8B-B14F-4D97-AF65-F5344CB8AC3E}">
        <p14:creationId xmlns:p14="http://schemas.microsoft.com/office/powerpoint/2010/main" val="1394128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1124-3908-B6DD-439F-3B1AFB72EB78}"/>
              </a:ext>
            </a:extLst>
          </p:cNvPr>
          <p:cNvSpPr>
            <a:spLocks noGrp="1"/>
          </p:cNvSpPr>
          <p:nvPr>
            <p:ph type="title"/>
          </p:nvPr>
        </p:nvSpPr>
        <p:spPr/>
        <p:txBody>
          <a:bodyPr/>
          <a:lstStyle/>
          <a:p>
            <a:r>
              <a:rPr lang="en-GB" dirty="0">
                <a:latin typeface="Georgia" panose="02040502050405020303" pitchFamily="18" charset="0"/>
              </a:rPr>
              <a:t>End state</a:t>
            </a:r>
          </a:p>
        </p:txBody>
      </p:sp>
      <p:sp>
        <p:nvSpPr>
          <p:cNvPr id="3" name="Content Placeholder 2">
            <a:extLst>
              <a:ext uri="{FF2B5EF4-FFF2-40B4-BE49-F238E27FC236}">
                <a16:creationId xmlns:a16="http://schemas.microsoft.com/office/drawing/2014/main" id="{53584109-6CEC-0951-D264-89D5BD307929}"/>
              </a:ext>
            </a:extLst>
          </p:cNvPr>
          <p:cNvSpPr>
            <a:spLocks noGrp="1"/>
          </p:cNvSpPr>
          <p:nvPr>
            <p:ph idx="1"/>
          </p:nvPr>
        </p:nvSpPr>
        <p:spPr/>
        <p:txBody>
          <a:bodyPr>
            <a:normAutofit/>
          </a:bodyPr>
          <a:lstStyle/>
          <a:p>
            <a:r>
              <a:rPr lang="en-GB" sz="2000" dirty="0">
                <a:latin typeface="Georgia" panose="02040502050405020303" pitchFamily="18" charset="0"/>
              </a:rPr>
              <a:t>A national network of Centres of Excellence delivering against key themes in the National Shipbuilding Strategy.</a:t>
            </a:r>
          </a:p>
          <a:p>
            <a:r>
              <a:rPr lang="en-GB" sz="2000" dirty="0">
                <a:latin typeface="Georgia" panose="02040502050405020303" pitchFamily="18" charset="0"/>
              </a:rPr>
              <a:t>Shared understanding of Centres of Excellence, which are collaborative and accessible.</a:t>
            </a:r>
          </a:p>
          <a:p>
            <a:r>
              <a:rPr lang="en-GB" sz="2000" dirty="0">
                <a:latin typeface="Georgia" panose="02040502050405020303" pitchFamily="18" charset="0"/>
              </a:rPr>
              <a:t>Funding secured to administer network.</a:t>
            </a:r>
          </a:p>
          <a:p>
            <a:r>
              <a:rPr lang="en-GB" sz="2000" dirty="0">
                <a:latin typeface="Georgia" panose="02040502050405020303" pitchFamily="18" charset="0"/>
              </a:rPr>
              <a:t>Framework that can respond to needs and ambitions of industry as required.</a:t>
            </a:r>
          </a:p>
        </p:txBody>
      </p:sp>
    </p:spTree>
    <p:extLst>
      <p:ext uri="{BB962C8B-B14F-4D97-AF65-F5344CB8AC3E}">
        <p14:creationId xmlns:p14="http://schemas.microsoft.com/office/powerpoint/2010/main" val="857231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1124-3908-B6DD-439F-3B1AFB72EB78}"/>
              </a:ext>
            </a:extLst>
          </p:cNvPr>
          <p:cNvSpPr>
            <a:spLocks noGrp="1"/>
          </p:cNvSpPr>
          <p:nvPr>
            <p:ph type="title"/>
          </p:nvPr>
        </p:nvSpPr>
        <p:spPr/>
        <p:txBody>
          <a:bodyPr/>
          <a:lstStyle/>
          <a:p>
            <a:r>
              <a:rPr lang="en-GB" dirty="0">
                <a:latin typeface="Georgia" panose="02040502050405020303" pitchFamily="18" charset="0"/>
              </a:rPr>
              <a:t>Funding</a:t>
            </a:r>
          </a:p>
        </p:txBody>
      </p:sp>
      <p:sp>
        <p:nvSpPr>
          <p:cNvPr id="3" name="Content Placeholder 2">
            <a:extLst>
              <a:ext uri="{FF2B5EF4-FFF2-40B4-BE49-F238E27FC236}">
                <a16:creationId xmlns:a16="http://schemas.microsoft.com/office/drawing/2014/main" id="{53584109-6CEC-0951-D264-89D5BD307929}"/>
              </a:ext>
            </a:extLst>
          </p:cNvPr>
          <p:cNvSpPr>
            <a:spLocks noGrp="1"/>
          </p:cNvSpPr>
          <p:nvPr>
            <p:ph idx="1"/>
          </p:nvPr>
        </p:nvSpPr>
        <p:spPr/>
        <p:txBody>
          <a:bodyPr>
            <a:normAutofit/>
          </a:bodyPr>
          <a:lstStyle/>
          <a:p>
            <a:pPr marL="0" indent="0">
              <a:buNone/>
            </a:pPr>
            <a:r>
              <a:rPr lang="en-GB" sz="2000" dirty="0">
                <a:latin typeface="Georgia" panose="02040502050405020303" pitchFamily="18" charset="0"/>
              </a:rPr>
              <a:t>Some of the workstreams will require additional capacity and funding will be sought. </a:t>
            </a:r>
            <a:endParaRPr lang="en-GB" sz="2000" dirty="0"/>
          </a:p>
        </p:txBody>
      </p:sp>
    </p:spTree>
    <p:extLst>
      <p:ext uri="{BB962C8B-B14F-4D97-AF65-F5344CB8AC3E}">
        <p14:creationId xmlns:p14="http://schemas.microsoft.com/office/powerpoint/2010/main" val="586676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1124-3908-B6DD-439F-3B1AFB72EB78}"/>
              </a:ext>
            </a:extLst>
          </p:cNvPr>
          <p:cNvSpPr>
            <a:spLocks noGrp="1"/>
          </p:cNvSpPr>
          <p:nvPr>
            <p:ph type="title"/>
          </p:nvPr>
        </p:nvSpPr>
        <p:spPr/>
        <p:txBody>
          <a:bodyPr/>
          <a:lstStyle/>
          <a:p>
            <a:r>
              <a:rPr lang="en-GB" dirty="0">
                <a:latin typeface="Georgia" panose="02040502050405020303" pitchFamily="18" charset="0"/>
              </a:rPr>
              <a:t>Request from SEG</a:t>
            </a:r>
          </a:p>
        </p:txBody>
      </p:sp>
      <p:sp>
        <p:nvSpPr>
          <p:cNvPr id="3" name="Content Placeholder 2">
            <a:extLst>
              <a:ext uri="{FF2B5EF4-FFF2-40B4-BE49-F238E27FC236}">
                <a16:creationId xmlns:a16="http://schemas.microsoft.com/office/drawing/2014/main" id="{53584109-6CEC-0951-D264-89D5BD307929}"/>
              </a:ext>
            </a:extLst>
          </p:cNvPr>
          <p:cNvSpPr>
            <a:spLocks noGrp="1"/>
          </p:cNvSpPr>
          <p:nvPr>
            <p:ph idx="1"/>
          </p:nvPr>
        </p:nvSpPr>
        <p:spPr/>
        <p:txBody>
          <a:bodyPr>
            <a:normAutofit/>
          </a:bodyPr>
          <a:lstStyle/>
          <a:p>
            <a:r>
              <a:rPr lang="en-GB" sz="2000" dirty="0">
                <a:latin typeface="Georgia" panose="02040502050405020303" pitchFamily="18" charset="0"/>
              </a:rPr>
              <a:t>Review, discuss and endorse work plans. </a:t>
            </a:r>
            <a:endParaRPr lang="en-GB" sz="2000" dirty="0"/>
          </a:p>
        </p:txBody>
      </p:sp>
    </p:spTree>
    <p:extLst>
      <p:ext uri="{BB962C8B-B14F-4D97-AF65-F5344CB8AC3E}">
        <p14:creationId xmlns:p14="http://schemas.microsoft.com/office/powerpoint/2010/main" val="165960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D0B4D-7B93-8513-F1EF-579BB4F62962}"/>
              </a:ext>
            </a:extLst>
          </p:cNvPr>
          <p:cNvSpPr>
            <a:spLocks noGrp="1"/>
          </p:cNvSpPr>
          <p:nvPr>
            <p:ph type="title"/>
          </p:nvPr>
        </p:nvSpPr>
        <p:spPr/>
        <p:txBody>
          <a:bodyPr/>
          <a:lstStyle/>
          <a:p>
            <a:r>
              <a:rPr lang="en-GB" dirty="0">
                <a:latin typeface="Georgia" panose="02040502050405020303" pitchFamily="18" charset="0"/>
              </a:rPr>
              <a:t>Agenda</a:t>
            </a:r>
          </a:p>
        </p:txBody>
      </p:sp>
      <p:sp>
        <p:nvSpPr>
          <p:cNvPr id="3" name="Content Placeholder 2">
            <a:extLst>
              <a:ext uri="{FF2B5EF4-FFF2-40B4-BE49-F238E27FC236}">
                <a16:creationId xmlns:a16="http://schemas.microsoft.com/office/drawing/2014/main" id="{DB92DBC8-9ACD-E6C4-492A-6FE3D7E1850A}"/>
              </a:ext>
            </a:extLst>
          </p:cNvPr>
          <p:cNvSpPr>
            <a:spLocks noGrp="1"/>
          </p:cNvSpPr>
          <p:nvPr>
            <p:ph idx="1"/>
          </p:nvPr>
        </p:nvSpPr>
        <p:spPr/>
        <p:txBody>
          <a:bodyPr>
            <a:normAutofit/>
          </a:bodyPr>
          <a:lstStyle/>
          <a:p>
            <a:r>
              <a:rPr lang="en-GB" sz="2400" dirty="0">
                <a:latin typeface="Georgia" panose="02040502050405020303" pitchFamily="18" charset="0"/>
              </a:rPr>
              <a:t>Background</a:t>
            </a:r>
          </a:p>
          <a:p>
            <a:r>
              <a:rPr lang="en-GB" sz="2400" dirty="0">
                <a:latin typeface="Georgia" panose="02040502050405020303" pitchFamily="18" charset="0"/>
              </a:rPr>
              <a:t>Members</a:t>
            </a:r>
          </a:p>
          <a:p>
            <a:r>
              <a:rPr lang="en-GB" sz="2400" dirty="0">
                <a:latin typeface="Georgia" panose="02040502050405020303" pitchFamily="18" charset="0"/>
              </a:rPr>
              <a:t>Definition</a:t>
            </a:r>
          </a:p>
          <a:p>
            <a:r>
              <a:rPr lang="en-GB" sz="2400" dirty="0">
                <a:latin typeface="Georgia" panose="02040502050405020303" pitchFamily="18" charset="0"/>
              </a:rPr>
              <a:t>Vision</a:t>
            </a:r>
          </a:p>
          <a:p>
            <a:r>
              <a:rPr lang="en-GB" sz="2400" dirty="0">
                <a:latin typeface="Georgia" panose="02040502050405020303" pitchFamily="18" charset="0"/>
              </a:rPr>
              <a:t>Objectives</a:t>
            </a:r>
          </a:p>
          <a:p>
            <a:r>
              <a:rPr lang="en-GB" sz="2400" dirty="0">
                <a:latin typeface="Georgia" panose="02040502050405020303" pitchFamily="18" charset="0"/>
              </a:rPr>
              <a:t>Workstreams</a:t>
            </a:r>
          </a:p>
          <a:p>
            <a:r>
              <a:rPr lang="en-GB" sz="2400" dirty="0">
                <a:latin typeface="Georgia" panose="02040502050405020303" pitchFamily="18" charset="0"/>
              </a:rPr>
              <a:t>End state</a:t>
            </a:r>
          </a:p>
          <a:p>
            <a:r>
              <a:rPr lang="en-GB" sz="2400" dirty="0">
                <a:latin typeface="Georgia" panose="02040502050405020303" pitchFamily="18" charset="0"/>
              </a:rPr>
              <a:t>Funding</a:t>
            </a:r>
          </a:p>
          <a:p>
            <a:r>
              <a:rPr lang="en-GB" sz="2400" dirty="0">
                <a:latin typeface="Georgia" panose="02040502050405020303" pitchFamily="18" charset="0"/>
              </a:rPr>
              <a:t>Request from SEG</a:t>
            </a:r>
          </a:p>
          <a:p>
            <a:endParaRPr lang="en-GB" sz="2400" dirty="0">
              <a:latin typeface="Georgia" panose="02040502050405020303" pitchFamily="18" charset="0"/>
            </a:endParaRPr>
          </a:p>
        </p:txBody>
      </p:sp>
    </p:spTree>
    <p:extLst>
      <p:ext uri="{BB962C8B-B14F-4D97-AF65-F5344CB8AC3E}">
        <p14:creationId xmlns:p14="http://schemas.microsoft.com/office/powerpoint/2010/main" val="12765871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1124-3908-B6DD-439F-3B1AFB72EB78}"/>
              </a:ext>
            </a:extLst>
          </p:cNvPr>
          <p:cNvSpPr>
            <a:spLocks noGrp="1"/>
          </p:cNvSpPr>
          <p:nvPr>
            <p:ph type="title"/>
          </p:nvPr>
        </p:nvSpPr>
        <p:spPr/>
        <p:txBody>
          <a:bodyPr/>
          <a:lstStyle/>
          <a:p>
            <a:r>
              <a:rPr lang="en-GB" dirty="0">
                <a:latin typeface="Georgia" panose="02040502050405020303" pitchFamily="18" charset="0"/>
              </a:rPr>
              <a:t>Background</a:t>
            </a:r>
          </a:p>
        </p:txBody>
      </p:sp>
      <p:sp>
        <p:nvSpPr>
          <p:cNvPr id="3" name="Content Placeholder 2">
            <a:extLst>
              <a:ext uri="{FF2B5EF4-FFF2-40B4-BE49-F238E27FC236}">
                <a16:creationId xmlns:a16="http://schemas.microsoft.com/office/drawing/2014/main" id="{53584109-6CEC-0951-D264-89D5BD307929}"/>
              </a:ext>
            </a:extLst>
          </p:cNvPr>
          <p:cNvSpPr>
            <a:spLocks noGrp="1"/>
          </p:cNvSpPr>
          <p:nvPr>
            <p:ph idx="1"/>
          </p:nvPr>
        </p:nvSpPr>
        <p:spPr>
          <a:xfrm>
            <a:off x="838199" y="1825625"/>
            <a:ext cx="10621161" cy="4351338"/>
          </a:xfrm>
        </p:spPr>
        <p:txBody>
          <a:bodyPr>
            <a:normAutofit/>
          </a:bodyPr>
          <a:lstStyle/>
          <a:p>
            <a:pPr marL="0" indent="0">
              <a:buNone/>
            </a:pPr>
            <a:r>
              <a:rPr lang="en-GB" sz="2000" dirty="0">
                <a:highlight>
                  <a:srgbClr val="FFFF00"/>
                </a:highlight>
                <a:latin typeface="Georgia" panose="02040502050405020303" pitchFamily="18" charset="0"/>
              </a:rPr>
              <a:t>Themes from first T&amp;FG report to SEG:</a:t>
            </a:r>
          </a:p>
          <a:p>
            <a:endParaRPr lang="en-GB" sz="2000" dirty="0">
              <a:latin typeface="Georgia" panose="02040502050405020303" pitchFamily="18" charset="0"/>
            </a:endParaRPr>
          </a:p>
          <a:p>
            <a:pPr lvl="0"/>
            <a:r>
              <a:rPr lang="en-GB" sz="2000" dirty="0">
                <a:effectLst/>
                <a:latin typeface="Georgia" panose="02040502050405020303" pitchFamily="18" charset="0"/>
                <a:ea typeface="Calibri" panose="020F0502020204030204" pitchFamily="34" charset="0"/>
              </a:rPr>
              <a:t>Don’t try to do everything at once. </a:t>
            </a:r>
          </a:p>
          <a:p>
            <a:pPr lvl="0"/>
            <a:r>
              <a:rPr lang="en-GB" sz="2000" dirty="0">
                <a:effectLst/>
                <a:latin typeface="Georgia" panose="02040502050405020303" pitchFamily="18" charset="0"/>
                <a:ea typeface="Calibri" panose="020F0502020204030204" pitchFamily="34" charset="0"/>
              </a:rPr>
              <a:t>Focus on the ‘framework’ – definition, industrial focus, terms of engagement, connections.</a:t>
            </a:r>
          </a:p>
          <a:p>
            <a:pPr lvl="0"/>
            <a:r>
              <a:rPr lang="en-GB" sz="2000" dirty="0">
                <a:effectLst/>
                <a:latin typeface="Georgia" panose="02040502050405020303" pitchFamily="18" charset="0"/>
                <a:ea typeface="Calibri" panose="020F0502020204030204" pitchFamily="34" charset="0"/>
              </a:rPr>
              <a:t>Bring together existing </a:t>
            </a:r>
            <a:r>
              <a:rPr lang="en-GB" sz="2000" dirty="0" err="1">
                <a:effectLst/>
                <a:latin typeface="Georgia" panose="02040502050405020303" pitchFamily="18" charset="0"/>
                <a:ea typeface="Calibri" panose="020F0502020204030204" pitchFamily="34" charset="0"/>
              </a:rPr>
              <a:t>CoEs</a:t>
            </a:r>
            <a:r>
              <a:rPr lang="en-GB" sz="2000" dirty="0">
                <a:effectLst/>
                <a:latin typeface="Georgia" panose="02040502050405020303" pitchFamily="18" charset="0"/>
                <a:ea typeface="Calibri" panose="020F0502020204030204" pitchFamily="34" charset="0"/>
              </a:rPr>
              <a:t> and similar. </a:t>
            </a:r>
          </a:p>
          <a:p>
            <a:pPr lvl="0"/>
            <a:r>
              <a:rPr lang="en-GB" sz="2000" dirty="0">
                <a:effectLst/>
                <a:latin typeface="Georgia" panose="02040502050405020303" pitchFamily="18" charset="0"/>
                <a:ea typeface="Calibri" panose="020F0502020204030204" pitchFamily="34" charset="0"/>
              </a:rPr>
              <a:t>If considering new </a:t>
            </a:r>
            <a:r>
              <a:rPr lang="en-GB" sz="2000" dirty="0" err="1">
                <a:effectLst/>
                <a:latin typeface="Georgia" panose="02040502050405020303" pitchFamily="18" charset="0"/>
                <a:ea typeface="Calibri" panose="020F0502020204030204" pitchFamily="34" charset="0"/>
              </a:rPr>
              <a:t>CoE</a:t>
            </a:r>
            <a:r>
              <a:rPr lang="en-GB" sz="2000" dirty="0">
                <a:effectLst/>
                <a:latin typeface="Georgia" panose="02040502050405020303" pitchFamily="18" charset="0"/>
                <a:ea typeface="Calibri" panose="020F0502020204030204" pitchFamily="34" charset="0"/>
              </a:rPr>
              <a:t> focus on one to start. </a:t>
            </a:r>
          </a:p>
          <a:p>
            <a:pPr lvl="0"/>
            <a:r>
              <a:rPr lang="en-GB" sz="2000" dirty="0">
                <a:effectLst/>
                <a:latin typeface="Georgia" panose="02040502050405020303" pitchFamily="18" charset="0"/>
                <a:ea typeface="Calibri" panose="020F0502020204030204" pitchFamily="34" charset="0"/>
              </a:rPr>
              <a:t>Respond to demand from cohorts of companies. </a:t>
            </a:r>
          </a:p>
          <a:p>
            <a:pPr lvl="0"/>
            <a:r>
              <a:rPr lang="en-GB" sz="2000" dirty="0">
                <a:effectLst/>
                <a:latin typeface="Georgia" panose="02040502050405020303" pitchFamily="18" charset="0"/>
                <a:ea typeface="Calibri" panose="020F0502020204030204" pitchFamily="34" charset="0"/>
              </a:rPr>
              <a:t>Build upon previous work, but don’t be constrained by it. </a:t>
            </a:r>
          </a:p>
          <a:p>
            <a:pPr lvl="0"/>
            <a:r>
              <a:rPr lang="en-GB" sz="2000" dirty="0">
                <a:effectLst/>
                <a:latin typeface="Georgia" panose="02040502050405020303" pitchFamily="18" charset="0"/>
                <a:ea typeface="Calibri" panose="020F0502020204030204" pitchFamily="34" charset="0"/>
              </a:rPr>
              <a:t>Look to virtual as well as physical </a:t>
            </a:r>
            <a:r>
              <a:rPr lang="en-GB" sz="2000" dirty="0" err="1">
                <a:effectLst/>
                <a:latin typeface="Georgia" panose="02040502050405020303" pitchFamily="18" charset="0"/>
                <a:ea typeface="Calibri" panose="020F0502020204030204" pitchFamily="34" charset="0"/>
              </a:rPr>
              <a:t>CoE</a:t>
            </a:r>
            <a:r>
              <a:rPr lang="en-GB" sz="2000" dirty="0">
                <a:effectLst/>
                <a:latin typeface="Georgia" panose="02040502050405020303" pitchFamily="18" charset="0"/>
                <a:ea typeface="Calibri" panose="020F0502020204030204" pitchFamily="34" charset="0"/>
              </a:rPr>
              <a:t>. </a:t>
            </a:r>
          </a:p>
          <a:p>
            <a:pPr lvl="0"/>
            <a:r>
              <a:rPr lang="en-GB" sz="2000" dirty="0">
                <a:effectLst/>
                <a:latin typeface="Georgia" panose="02040502050405020303" pitchFamily="18" charset="0"/>
                <a:ea typeface="Calibri" panose="020F0502020204030204" pitchFamily="34" charset="0"/>
              </a:rPr>
              <a:t>Framework for </a:t>
            </a:r>
            <a:r>
              <a:rPr lang="en-GB" sz="2000" dirty="0" err="1">
                <a:effectLst/>
                <a:latin typeface="Georgia" panose="02040502050405020303" pitchFamily="18" charset="0"/>
                <a:ea typeface="Calibri" panose="020F0502020204030204" pitchFamily="34" charset="0"/>
              </a:rPr>
              <a:t>CoEs</a:t>
            </a:r>
            <a:r>
              <a:rPr lang="en-GB" sz="2000" dirty="0">
                <a:effectLst/>
                <a:latin typeface="Georgia" panose="02040502050405020303" pitchFamily="18" charset="0"/>
                <a:ea typeface="Calibri" panose="020F0502020204030204" pitchFamily="34" charset="0"/>
              </a:rPr>
              <a:t> being considered should be relevant and apply to maritime activity beyond shipbuilding. </a:t>
            </a:r>
          </a:p>
          <a:p>
            <a:endParaRPr lang="en-GB" sz="2000" dirty="0"/>
          </a:p>
        </p:txBody>
      </p:sp>
    </p:spTree>
    <p:extLst>
      <p:ext uri="{BB962C8B-B14F-4D97-AF65-F5344CB8AC3E}">
        <p14:creationId xmlns:p14="http://schemas.microsoft.com/office/powerpoint/2010/main" val="3299588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1124-3908-B6DD-439F-3B1AFB72EB78}"/>
              </a:ext>
            </a:extLst>
          </p:cNvPr>
          <p:cNvSpPr>
            <a:spLocks noGrp="1"/>
          </p:cNvSpPr>
          <p:nvPr>
            <p:ph type="title"/>
          </p:nvPr>
        </p:nvSpPr>
        <p:spPr/>
        <p:txBody>
          <a:bodyPr/>
          <a:lstStyle/>
          <a:p>
            <a:r>
              <a:rPr lang="en-GB" dirty="0">
                <a:latin typeface="Georgia" panose="02040502050405020303" pitchFamily="18" charset="0"/>
              </a:rPr>
              <a:t>Members</a:t>
            </a:r>
          </a:p>
        </p:txBody>
      </p:sp>
      <p:sp>
        <p:nvSpPr>
          <p:cNvPr id="3" name="Content Placeholder 2">
            <a:extLst>
              <a:ext uri="{FF2B5EF4-FFF2-40B4-BE49-F238E27FC236}">
                <a16:creationId xmlns:a16="http://schemas.microsoft.com/office/drawing/2014/main" id="{53584109-6CEC-0951-D264-89D5BD307929}"/>
              </a:ext>
            </a:extLst>
          </p:cNvPr>
          <p:cNvSpPr>
            <a:spLocks noGrp="1"/>
          </p:cNvSpPr>
          <p:nvPr>
            <p:ph idx="1"/>
          </p:nvPr>
        </p:nvSpPr>
        <p:spPr/>
        <p:txBody>
          <a:bodyPr>
            <a:normAutofit fontScale="85000" lnSpcReduction="20000"/>
          </a:bodyPr>
          <a:lstStyle/>
          <a:p>
            <a:r>
              <a:rPr lang="en-GB" sz="2000" dirty="0">
                <a:latin typeface="Georgia" panose="02040502050405020303" pitchFamily="18" charset="0"/>
              </a:rPr>
              <a:t>Babcock</a:t>
            </a:r>
          </a:p>
          <a:p>
            <a:r>
              <a:rPr lang="en-GB" sz="2000" dirty="0">
                <a:latin typeface="Georgia" panose="02040502050405020303" pitchFamily="18" charset="0"/>
              </a:rPr>
              <a:t>BAE</a:t>
            </a:r>
          </a:p>
          <a:p>
            <a:r>
              <a:rPr lang="en-GB" sz="2000" dirty="0">
                <a:latin typeface="Georgia" panose="02040502050405020303" pitchFamily="18" charset="0"/>
              </a:rPr>
              <a:t>QinetiQ</a:t>
            </a:r>
          </a:p>
          <a:p>
            <a:r>
              <a:rPr lang="en-GB" sz="2000" dirty="0">
                <a:latin typeface="Georgia" panose="02040502050405020303" pitchFamily="18" charset="0"/>
              </a:rPr>
              <a:t>BMT</a:t>
            </a:r>
          </a:p>
          <a:p>
            <a:r>
              <a:rPr lang="en-GB" sz="2000" dirty="0">
                <a:latin typeface="Georgia" panose="02040502050405020303" pitchFamily="18" charset="0"/>
              </a:rPr>
              <a:t>OREC</a:t>
            </a:r>
          </a:p>
          <a:p>
            <a:r>
              <a:rPr lang="en-GB" sz="2000" dirty="0">
                <a:latin typeface="Georgia" panose="02040502050405020303" pitchFamily="18" charset="0"/>
              </a:rPr>
              <a:t>Artemis Technologies</a:t>
            </a:r>
          </a:p>
          <a:p>
            <a:r>
              <a:rPr lang="en-GB" sz="2000" dirty="0">
                <a:latin typeface="Georgia" panose="02040502050405020303" pitchFamily="18" charset="0"/>
              </a:rPr>
              <a:t>OCEA UK</a:t>
            </a:r>
          </a:p>
          <a:p>
            <a:r>
              <a:rPr lang="en-GB" sz="2000" dirty="0">
                <a:latin typeface="Georgia" panose="02040502050405020303" pitchFamily="18" charset="0"/>
              </a:rPr>
              <a:t>BEIS</a:t>
            </a:r>
          </a:p>
          <a:p>
            <a:r>
              <a:rPr lang="en-GB" sz="2000" dirty="0">
                <a:latin typeface="Georgia" panose="02040502050405020303" pitchFamily="18" charset="0"/>
              </a:rPr>
              <a:t>MarRI-UK</a:t>
            </a:r>
          </a:p>
          <a:p>
            <a:r>
              <a:rPr lang="en-GB" sz="2000" dirty="0">
                <a:latin typeface="Georgia" panose="02040502050405020303" pitchFamily="18" charset="0"/>
              </a:rPr>
              <a:t>Princess Yachts</a:t>
            </a:r>
          </a:p>
          <a:p>
            <a:r>
              <a:rPr lang="en-GB" sz="2000" dirty="0">
                <a:latin typeface="Georgia" panose="02040502050405020303" pitchFamily="18" charset="0"/>
              </a:rPr>
              <a:t>MoD</a:t>
            </a:r>
          </a:p>
          <a:p>
            <a:r>
              <a:rPr lang="en-GB" sz="2000" dirty="0">
                <a:latin typeface="Georgia" panose="02040502050405020303" pitchFamily="18" charset="0"/>
              </a:rPr>
              <a:t>GE</a:t>
            </a:r>
          </a:p>
          <a:p>
            <a:r>
              <a:rPr lang="en-GB" sz="2000" dirty="0">
                <a:latin typeface="Georgia" panose="02040502050405020303" pitchFamily="18" charset="0"/>
              </a:rPr>
              <a:t>CPC</a:t>
            </a:r>
          </a:p>
          <a:p>
            <a:r>
              <a:rPr lang="en-GB" sz="2000" dirty="0">
                <a:latin typeface="Georgia" panose="02040502050405020303" pitchFamily="18" charset="0"/>
              </a:rPr>
              <a:t>Mersey Maritime</a:t>
            </a:r>
          </a:p>
          <a:p>
            <a:pPr marL="0" indent="0">
              <a:buNone/>
            </a:pPr>
            <a:endParaRPr lang="en-GB" sz="2000" dirty="0">
              <a:highlight>
                <a:srgbClr val="FFFF00"/>
              </a:highlight>
              <a:latin typeface="Georgia" panose="02040502050405020303" pitchFamily="18" charset="0"/>
            </a:endParaRPr>
          </a:p>
        </p:txBody>
      </p:sp>
    </p:spTree>
    <p:extLst>
      <p:ext uri="{BB962C8B-B14F-4D97-AF65-F5344CB8AC3E}">
        <p14:creationId xmlns:p14="http://schemas.microsoft.com/office/powerpoint/2010/main" val="981287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1124-3908-B6DD-439F-3B1AFB72EB78}"/>
              </a:ext>
            </a:extLst>
          </p:cNvPr>
          <p:cNvSpPr>
            <a:spLocks noGrp="1"/>
          </p:cNvSpPr>
          <p:nvPr>
            <p:ph type="title"/>
          </p:nvPr>
        </p:nvSpPr>
        <p:spPr/>
        <p:txBody>
          <a:bodyPr/>
          <a:lstStyle/>
          <a:p>
            <a:r>
              <a:rPr lang="en-GB" dirty="0">
                <a:latin typeface="Georgia" panose="02040502050405020303" pitchFamily="18" charset="0"/>
              </a:rPr>
              <a:t>Vision</a:t>
            </a:r>
          </a:p>
        </p:txBody>
      </p:sp>
      <p:sp>
        <p:nvSpPr>
          <p:cNvPr id="3" name="Content Placeholder 2">
            <a:extLst>
              <a:ext uri="{FF2B5EF4-FFF2-40B4-BE49-F238E27FC236}">
                <a16:creationId xmlns:a16="http://schemas.microsoft.com/office/drawing/2014/main" id="{53584109-6CEC-0951-D264-89D5BD307929}"/>
              </a:ext>
            </a:extLst>
          </p:cNvPr>
          <p:cNvSpPr>
            <a:spLocks noGrp="1"/>
          </p:cNvSpPr>
          <p:nvPr>
            <p:ph idx="1"/>
          </p:nvPr>
        </p:nvSpPr>
        <p:spPr/>
        <p:txBody>
          <a:bodyPr>
            <a:normAutofit/>
          </a:bodyPr>
          <a:lstStyle/>
          <a:p>
            <a:pPr marL="0" indent="0">
              <a:buNone/>
            </a:pPr>
            <a:r>
              <a:rPr lang="en-GB" sz="2000" dirty="0">
                <a:latin typeface="Georgia" panose="02040502050405020303" pitchFamily="18" charset="0"/>
              </a:rPr>
              <a:t>“The UK’s uniquely integrated network of Shipbuilding Centres of Excellence (COE), will contribute to the delivery of the vision for the shipbuilding enterprise, by optimising the production of key systems and shipbuilding processes.”</a:t>
            </a:r>
          </a:p>
          <a:p>
            <a:pPr marL="0" indent="0">
              <a:buNone/>
            </a:pPr>
            <a:endParaRPr lang="en-GB" sz="2000" dirty="0">
              <a:latin typeface="Georgia" panose="02040502050405020303" pitchFamily="18" charset="0"/>
            </a:endParaRPr>
          </a:p>
          <a:p>
            <a:pPr marL="0" indent="0">
              <a:buNone/>
            </a:pPr>
            <a:r>
              <a:rPr lang="en-GB" sz="3600" dirty="0">
                <a:latin typeface="Georgia" panose="02040502050405020303" pitchFamily="18" charset="0"/>
              </a:rPr>
              <a:t>Definition</a:t>
            </a:r>
            <a:endParaRPr lang="en-GB" sz="2000" dirty="0">
              <a:latin typeface="Georgia" panose="02040502050405020303" pitchFamily="18" charset="0"/>
            </a:endParaRPr>
          </a:p>
          <a:p>
            <a:pPr marL="0" indent="0">
              <a:buNone/>
            </a:pPr>
            <a:endParaRPr lang="en-GB" sz="2000" dirty="0">
              <a:latin typeface="Georgia" panose="02040502050405020303" pitchFamily="18" charset="0"/>
            </a:endParaRPr>
          </a:p>
          <a:p>
            <a:pPr marL="0" indent="0">
              <a:buNone/>
            </a:pPr>
            <a:r>
              <a:rPr lang="en-GB" sz="2000" dirty="0">
                <a:latin typeface="Georgia" panose="02040502050405020303" pitchFamily="18" charset="0"/>
              </a:rPr>
              <a:t>“A COE is a team, a shared facility (physical or virtual) or an entity focused on innovation and delivery by providing leadership, sharing best practices, conducting and sharing research, demonstrating capabilities, and offering support and/or training for a focus area of the shipbuilding enterprise.”</a:t>
            </a:r>
          </a:p>
        </p:txBody>
      </p:sp>
    </p:spTree>
    <p:extLst>
      <p:ext uri="{BB962C8B-B14F-4D97-AF65-F5344CB8AC3E}">
        <p14:creationId xmlns:p14="http://schemas.microsoft.com/office/powerpoint/2010/main" val="3828793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1124-3908-B6DD-439F-3B1AFB72EB78}"/>
              </a:ext>
            </a:extLst>
          </p:cNvPr>
          <p:cNvSpPr>
            <a:spLocks noGrp="1"/>
          </p:cNvSpPr>
          <p:nvPr>
            <p:ph type="title"/>
          </p:nvPr>
        </p:nvSpPr>
        <p:spPr/>
        <p:txBody>
          <a:bodyPr/>
          <a:lstStyle/>
          <a:p>
            <a:r>
              <a:rPr lang="en-GB" dirty="0">
                <a:latin typeface="Georgia" panose="02040502050405020303" pitchFamily="18" charset="0"/>
              </a:rPr>
              <a:t>Objectives</a:t>
            </a:r>
          </a:p>
        </p:txBody>
      </p:sp>
      <p:sp>
        <p:nvSpPr>
          <p:cNvPr id="3" name="Content Placeholder 2">
            <a:extLst>
              <a:ext uri="{FF2B5EF4-FFF2-40B4-BE49-F238E27FC236}">
                <a16:creationId xmlns:a16="http://schemas.microsoft.com/office/drawing/2014/main" id="{53584109-6CEC-0951-D264-89D5BD307929}"/>
              </a:ext>
            </a:extLst>
          </p:cNvPr>
          <p:cNvSpPr>
            <a:spLocks noGrp="1"/>
          </p:cNvSpPr>
          <p:nvPr>
            <p:ph idx="1"/>
          </p:nvPr>
        </p:nvSpPr>
        <p:spPr/>
        <p:txBody>
          <a:bodyPr>
            <a:normAutofit/>
          </a:bodyPr>
          <a:lstStyle/>
          <a:p>
            <a:pPr marL="457200" indent="-457200">
              <a:buFont typeface="+mj-lt"/>
              <a:buAutoNum type="arabicPeriod"/>
            </a:pPr>
            <a:r>
              <a:rPr lang="en-GB" sz="2000" dirty="0">
                <a:latin typeface="Georgia" panose="02040502050405020303" pitchFamily="18" charset="0"/>
              </a:rPr>
              <a:t>Develop an organisation and structure to deliver the vision statement for </a:t>
            </a:r>
            <a:r>
              <a:rPr lang="en-GB" sz="2000" dirty="0" err="1">
                <a:latin typeface="Georgia" panose="02040502050405020303" pitchFamily="18" charset="0"/>
              </a:rPr>
              <a:t>CoE</a:t>
            </a:r>
            <a:r>
              <a:rPr lang="en-GB" sz="2000" dirty="0">
                <a:latin typeface="Georgia" panose="02040502050405020303" pitchFamily="18" charset="0"/>
              </a:rPr>
              <a:t> aligned with </a:t>
            </a:r>
            <a:r>
              <a:rPr lang="en-GB" sz="2000" dirty="0" err="1">
                <a:latin typeface="Georgia" panose="02040502050405020303" pitchFamily="18" charset="0"/>
              </a:rPr>
              <a:t>NSbS</a:t>
            </a:r>
            <a:r>
              <a:rPr lang="en-GB" sz="2000" dirty="0">
                <a:latin typeface="Georgia" panose="02040502050405020303" pitchFamily="18" charset="0"/>
              </a:rPr>
              <a:t> refresh. </a:t>
            </a:r>
          </a:p>
          <a:p>
            <a:pPr marL="457200" indent="-457200">
              <a:buFont typeface="+mj-lt"/>
              <a:buAutoNum type="arabicPeriod"/>
            </a:pPr>
            <a:r>
              <a:rPr lang="en-GB" sz="2000" dirty="0">
                <a:latin typeface="Georgia" panose="02040502050405020303" pitchFamily="18" charset="0"/>
              </a:rPr>
              <a:t>Identify where the UK Industry and </a:t>
            </a:r>
            <a:r>
              <a:rPr lang="en-GB" sz="2000" dirty="0" err="1">
                <a:latin typeface="Georgia" panose="02040502050405020303" pitchFamily="18" charset="0"/>
              </a:rPr>
              <a:t>CoE</a:t>
            </a:r>
            <a:r>
              <a:rPr lang="en-GB" sz="2000" dirty="0">
                <a:latin typeface="Georgia" panose="02040502050405020303" pitchFamily="18" charset="0"/>
              </a:rPr>
              <a:t> </a:t>
            </a:r>
            <a:r>
              <a:rPr lang="en-GB" sz="2000" dirty="0" err="1">
                <a:latin typeface="Georgia" panose="02040502050405020303" pitchFamily="18" charset="0"/>
              </a:rPr>
              <a:t>initatives</a:t>
            </a:r>
            <a:r>
              <a:rPr lang="en-GB" sz="2000" dirty="0">
                <a:latin typeface="Georgia" panose="02040502050405020303" pitchFamily="18" charset="0"/>
              </a:rPr>
              <a:t> support the overall strategy and where gaps exist in provision. </a:t>
            </a:r>
          </a:p>
          <a:p>
            <a:pPr marL="457200" indent="-457200">
              <a:buFont typeface="+mj-lt"/>
              <a:buAutoNum type="arabicPeriod"/>
            </a:pPr>
            <a:r>
              <a:rPr lang="en-GB" sz="2000" dirty="0">
                <a:latin typeface="Georgia" panose="02040502050405020303" pitchFamily="18" charset="0"/>
              </a:rPr>
              <a:t>Engage with industry and respond to developments elsewhere from the NSBS.</a:t>
            </a:r>
          </a:p>
          <a:p>
            <a:pPr marL="457200" indent="-457200">
              <a:buFont typeface="+mj-lt"/>
              <a:buAutoNum type="arabicPeriod"/>
            </a:pPr>
            <a:r>
              <a:rPr lang="en-GB" sz="2000" dirty="0">
                <a:latin typeface="Georgia" panose="02040502050405020303" pitchFamily="18" charset="0"/>
              </a:rPr>
              <a:t>Develop options to enhance collaboration across the sector including by focusing on tools and processes for joint working.</a:t>
            </a:r>
          </a:p>
          <a:p>
            <a:pPr marL="457200" indent="-457200">
              <a:buFont typeface="+mj-lt"/>
              <a:buAutoNum type="arabicPeriod"/>
            </a:pPr>
            <a:r>
              <a:rPr lang="en-GB" sz="2000" dirty="0">
                <a:latin typeface="Georgia" panose="02040502050405020303" pitchFamily="18" charset="0"/>
              </a:rPr>
              <a:t>Develop new concepts and proposals for Centres of Excellence.</a:t>
            </a:r>
          </a:p>
        </p:txBody>
      </p:sp>
    </p:spTree>
    <p:extLst>
      <p:ext uri="{BB962C8B-B14F-4D97-AF65-F5344CB8AC3E}">
        <p14:creationId xmlns:p14="http://schemas.microsoft.com/office/powerpoint/2010/main" val="924824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1124-3908-B6DD-439F-3B1AFB72EB78}"/>
              </a:ext>
            </a:extLst>
          </p:cNvPr>
          <p:cNvSpPr>
            <a:spLocks noGrp="1"/>
          </p:cNvSpPr>
          <p:nvPr>
            <p:ph type="title"/>
          </p:nvPr>
        </p:nvSpPr>
        <p:spPr/>
        <p:txBody>
          <a:bodyPr/>
          <a:lstStyle/>
          <a:p>
            <a:r>
              <a:rPr lang="en-GB" dirty="0">
                <a:latin typeface="Georgia" panose="02040502050405020303" pitchFamily="18" charset="0"/>
              </a:rPr>
              <a:t>Workstreams</a:t>
            </a:r>
          </a:p>
        </p:txBody>
      </p:sp>
      <p:sp>
        <p:nvSpPr>
          <p:cNvPr id="3" name="Content Placeholder 2">
            <a:extLst>
              <a:ext uri="{FF2B5EF4-FFF2-40B4-BE49-F238E27FC236}">
                <a16:creationId xmlns:a16="http://schemas.microsoft.com/office/drawing/2014/main" id="{53584109-6CEC-0951-D264-89D5BD307929}"/>
              </a:ext>
            </a:extLst>
          </p:cNvPr>
          <p:cNvSpPr>
            <a:spLocks noGrp="1"/>
          </p:cNvSpPr>
          <p:nvPr>
            <p:ph idx="1"/>
          </p:nvPr>
        </p:nvSpPr>
        <p:spPr/>
        <p:txBody>
          <a:bodyPr>
            <a:normAutofit/>
          </a:bodyPr>
          <a:lstStyle/>
          <a:p>
            <a:pPr marL="0" indent="0">
              <a:buNone/>
            </a:pPr>
            <a:r>
              <a:rPr lang="en-GB" sz="2000" b="1" dirty="0">
                <a:latin typeface="Georgia" panose="02040502050405020303" pitchFamily="18" charset="0"/>
              </a:rPr>
              <a:t>Complete</a:t>
            </a:r>
            <a:r>
              <a:rPr lang="en-GB" sz="2000" dirty="0">
                <a:latin typeface="Georgia" panose="02040502050405020303" pitchFamily="18" charset="0"/>
              </a:rPr>
              <a:t> </a:t>
            </a:r>
          </a:p>
          <a:p>
            <a:pPr marL="0" indent="0">
              <a:buNone/>
            </a:pPr>
            <a:endParaRPr lang="en-GB" sz="2000" dirty="0">
              <a:latin typeface="Georgia" panose="02040502050405020303" pitchFamily="18" charset="0"/>
            </a:endParaRPr>
          </a:p>
          <a:p>
            <a:r>
              <a:rPr lang="en-GB" sz="2000" dirty="0">
                <a:latin typeface="Georgia" panose="02040502050405020303" pitchFamily="18" charset="0"/>
              </a:rPr>
              <a:t>Define Vision Statement</a:t>
            </a:r>
          </a:p>
          <a:p>
            <a:r>
              <a:rPr lang="en-GB" sz="2000" dirty="0">
                <a:latin typeface="Georgia" panose="02040502050405020303" pitchFamily="18" charset="0"/>
              </a:rPr>
              <a:t>Agree objectives and work programme</a:t>
            </a:r>
          </a:p>
          <a:p>
            <a:r>
              <a:rPr lang="en-GB" sz="2000" dirty="0">
                <a:latin typeface="Georgia" panose="02040502050405020303" pitchFamily="18" charset="0"/>
              </a:rPr>
              <a:t>Collate examples of similar </a:t>
            </a:r>
            <a:r>
              <a:rPr lang="en-GB" sz="2000" dirty="0" err="1">
                <a:latin typeface="Georgia" panose="02040502050405020303" pitchFamily="18" charset="0"/>
              </a:rPr>
              <a:t>CoE</a:t>
            </a:r>
            <a:r>
              <a:rPr lang="en-GB" sz="2000" dirty="0">
                <a:latin typeface="Georgia" panose="02040502050405020303" pitchFamily="18" charset="0"/>
              </a:rPr>
              <a:t> across the world (ongoing)</a:t>
            </a:r>
          </a:p>
          <a:p>
            <a:pPr marL="0" indent="0">
              <a:buNone/>
            </a:pPr>
            <a:endParaRPr lang="en-GB" sz="2000" dirty="0">
              <a:latin typeface="Georgia" panose="02040502050405020303" pitchFamily="18" charset="0"/>
            </a:endParaRPr>
          </a:p>
        </p:txBody>
      </p:sp>
    </p:spTree>
    <p:extLst>
      <p:ext uri="{BB962C8B-B14F-4D97-AF65-F5344CB8AC3E}">
        <p14:creationId xmlns:p14="http://schemas.microsoft.com/office/powerpoint/2010/main" val="23181048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1124-3908-B6DD-439F-3B1AFB72EB78}"/>
              </a:ext>
            </a:extLst>
          </p:cNvPr>
          <p:cNvSpPr>
            <a:spLocks noGrp="1"/>
          </p:cNvSpPr>
          <p:nvPr>
            <p:ph type="title"/>
          </p:nvPr>
        </p:nvSpPr>
        <p:spPr/>
        <p:txBody>
          <a:bodyPr/>
          <a:lstStyle/>
          <a:p>
            <a:r>
              <a:rPr lang="en-GB" dirty="0">
                <a:latin typeface="Georgia" panose="02040502050405020303" pitchFamily="18" charset="0"/>
              </a:rPr>
              <a:t>Workstreams</a:t>
            </a:r>
          </a:p>
        </p:txBody>
      </p:sp>
      <p:sp>
        <p:nvSpPr>
          <p:cNvPr id="3" name="Content Placeholder 2">
            <a:extLst>
              <a:ext uri="{FF2B5EF4-FFF2-40B4-BE49-F238E27FC236}">
                <a16:creationId xmlns:a16="http://schemas.microsoft.com/office/drawing/2014/main" id="{53584109-6CEC-0951-D264-89D5BD307929}"/>
              </a:ext>
            </a:extLst>
          </p:cNvPr>
          <p:cNvSpPr>
            <a:spLocks noGrp="1"/>
          </p:cNvSpPr>
          <p:nvPr>
            <p:ph idx="1"/>
          </p:nvPr>
        </p:nvSpPr>
        <p:spPr/>
        <p:txBody>
          <a:bodyPr>
            <a:normAutofit/>
          </a:bodyPr>
          <a:lstStyle/>
          <a:p>
            <a:pPr marL="0" indent="0">
              <a:buNone/>
            </a:pPr>
            <a:r>
              <a:rPr lang="en-GB" sz="2000" b="1" dirty="0">
                <a:latin typeface="Georgia" panose="02040502050405020303" pitchFamily="18" charset="0"/>
              </a:rPr>
              <a:t>Current</a:t>
            </a:r>
            <a:r>
              <a:rPr lang="en-GB" sz="2000" dirty="0">
                <a:latin typeface="Georgia" panose="02040502050405020303" pitchFamily="18" charset="0"/>
              </a:rPr>
              <a:t> </a:t>
            </a:r>
          </a:p>
          <a:p>
            <a:pPr marL="0" indent="0">
              <a:buNone/>
            </a:pPr>
            <a:endParaRPr lang="en-GB" sz="2000" dirty="0">
              <a:latin typeface="Georgia" panose="02040502050405020303" pitchFamily="18" charset="0"/>
            </a:endParaRPr>
          </a:p>
          <a:p>
            <a:r>
              <a:rPr lang="en-GB" sz="2000" dirty="0">
                <a:latin typeface="Georgia" panose="02040502050405020303" pitchFamily="18" charset="0"/>
              </a:rPr>
              <a:t>Establish Matrix to enable population of 'what's out there’. Include rating of ‘excellence’. </a:t>
            </a:r>
          </a:p>
          <a:p>
            <a:r>
              <a:rPr lang="en-GB" sz="2000" dirty="0">
                <a:latin typeface="Georgia" panose="02040502050405020303" pitchFamily="18" charset="0"/>
              </a:rPr>
              <a:t>Draft a paper on the changes to behaviour required to enable collaboration. Also to cover the tools available to 'us' to encourage </a:t>
            </a:r>
            <a:r>
              <a:rPr lang="en-GB" sz="2000" dirty="0" err="1">
                <a:latin typeface="Georgia" panose="02040502050405020303" pitchFamily="18" charset="0"/>
              </a:rPr>
              <a:t>CoE</a:t>
            </a:r>
            <a:r>
              <a:rPr lang="en-GB" sz="2000" dirty="0">
                <a:latin typeface="Georgia" panose="02040502050405020303" pitchFamily="18" charset="0"/>
              </a:rPr>
              <a:t> to meet Terms of Engagement.</a:t>
            </a:r>
          </a:p>
          <a:p>
            <a:r>
              <a:rPr lang="en-GB" sz="2000" dirty="0">
                <a:latin typeface="Georgia" panose="02040502050405020303" pitchFamily="18" charset="0"/>
              </a:rPr>
              <a:t>Draft paper on different 'models' for </a:t>
            </a:r>
            <a:r>
              <a:rPr lang="en-GB" sz="2000" dirty="0" err="1">
                <a:latin typeface="Georgia" panose="02040502050405020303" pitchFamily="18" charset="0"/>
              </a:rPr>
              <a:t>CoE</a:t>
            </a:r>
            <a:r>
              <a:rPr lang="en-GB" sz="2000" dirty="0">
                <a:latin typeface="Georgia" panose="02040502050405020303" pitchFamily="18" charset="0"/>
              </a:rPr>
              <a:t>. E.g. those that might be run by individual companies vs those that have received public funding and are more collaborative.</a:t>
            </a:r>
          </a:p>
          <a:p>
            <a:r>
              <a:rPr lang="en-GB" sz="2000" dirty="0">
                <a:latin typeface="Georgia" panose="02040502050405020303" pitchFamily="18" charset="0"/>
              </a:rPr>
              <a:t>Identify areas from matrix with greatest potential to enhance UK competitiveness.</a:t>
            </a:r>
          </a:p>
          <a:p>
            <a:r>
              <a:rPr lang="en-GB" sz="2000" dirty="0">
                <a:latin typeface="Georgia" panose="02040502050405020303" pitchFamily="18" charset="0"/>
              </a:rPr>
              <a:t>Draft paper on 'Terms of Engagement' for </a:t>
            </a:r>
            <a:r>
              <a:rPr lang="en-GB" sz="2000" dirty="0" err="1">
                <a:latin typeface="Georgia" panose="02040502050405020303" pitchFamily="18" charset="0"/>
              </a:rPr>
              <a:t>CoE</a:t>
            </a:r>
            <a:r>
              <a:rPr lang="en-GB" sz="2000" dirty="0">
                <a:latin typeface="Georgia" panose="02040502050405020303" pitchFamily="18" charset="0"/>
              </a:rPr>
              <a:t>. E.g. what standards they should meet and terms on which other businesses can engage.</a:t>
            </a:r>
          </a:p>
        </p:txBody>
      </p:sp>
    </p:spTree>
    <p:extLst>
      <p:ext uri="{BB962C8B-B14F-4D97-AF65-F5344CB8AC3E}">
        <p14:creationId xmlns:p14="http://schemas.microsoft.com/office/powerpoint/2010/main" val="1233178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1124-3908-B6DD-439F-3B1AFB72EB78}"/>
              </a:ext>
            </a:extLst>
          </p:cNvPr>
          <p:cNvSpPr>
            <a:spLocks noGrp="1"/>
          </p:cNvSpPr>
          <p:nvPr>
            <p:ph type="title"/>
          </p:nvPr>
        </p:nvSpPr>
        <p:spPr/>
        <p:txBody>
          <a:bodyPr/>
          <a:lstStyle/>
          <a:p>
            <a:r>
              <a:rPr lang="en-GB" dirty="0">
                <a:latin typeface="Georgia" panose="02040502050405020303" pitchFamily="18" charset="0"/>
              </a:rPr>
              <a:t>Workstreams</a:t>
            </a:r>
          </a:p>
        </p:txBody>
      </p:sp>
      <p:sp>
        <p:nvSpPr>
          <p:cNvPr id="3" name="Content Placeholder 2">
            <a:extLst>
              <a:ext uri="{FF2B5EF4-FFF2-40B4-BE49-F238E27FC236}">
                <a16:creationId xmlns:a16="http://schemas.microsoft.com/office/drawing/2014/main" id="{53584109-6CEC-0951-D264-89D5BD307929}"/>
              </a:ext>
            </a:extLst>
          </p:cNvPr>
          <p:cNvSpPr>
            <a:spLocks noGrp="1"/>
          </p:cNvSpPr>
          <p:nvPr>
            <p:ph idx="1"/>
          </p:nvPr>
        </p:nvSpPr>
        <p:spPr/>
        <p:txBody>
          <a:bodyPr>
            <a:normAutofit/>
          </a:bodyPr>
          <a:lstStyle/>
          <a:p>
            <a:pPr marL="0" indent="0">
              <a:buNone/>
            </a:pPr>
            <a:r>
              <a:rPr lang="en-GB" sz="2000" b="1" dirty="0">
                <a:latin typeface="Georgia" panose="02040502050405020303" pitchFamily="18" charset="0"/>
              </a:rPr>
              <a:t>Future</a:t>
            </a:r>
            <a:r>
              <a:rPr lang="en-GB" sz="2000" dirty="0">
                <a:latin typeface="Georgia" panose="02040502050405020303" pitchFamily="18" charset="0"/>
              </a:rPr>
              <a:t> </a:t>
            </a:r>
          </a:p>
          <a:p>
            <a:pPr marL="0" indent="0">
              <a:buNone/>
            </a:pPr>
            <a:endParaRPr lang="en-GB" sz="2000" dirty="0">
              <a:latin typeface="Georgia" panose="02040502050405020303" pitchFamily="18" charset="0"/>
            </a:endParaRPr>
          </a:p>
          <a:p>
            <a:r>
              <a:rPr lang="en-GB" sz="2000" dirty="0">
                <a:latin typeface="Georgia" panose="02040502050405020303" pitchFamily="18" charset="0"/>
              </a:rPr>
              <a:t>Draft paper on how various </a:t>
            </a:r>
            <a:r>
              <a:rPr lang="en-GB" sz="2000" dirty="0" err="1">
                <a:latin typeface="Georgia" panose="02040502050405020303" pitchFamily="18" charset="0"/>
              </a:rPr>
              <a:t>CoE</a:t>
            </a:r>
            <a:r>
              <a:rPr lang="en-GB" sz="2000" dirty="0">
                <a:latin typeface="Georgia" panose="02040502050405020303" pitchFamily="18" charset="0"/>
              </a:rPr>
              <a:t> could be connected - what umbrella actor should endorse and connect?</a:t>
            </a:r>
          </a:p>
          <a:p>
            <a:r>
              <a:rPr lang="en-GB" sz="2000" dirty="0">
                <a:latin typeface="Georgia" panose="02040502050405020303" pitchFamily="18" charset="0"/>
              </a:rPr>
              <a:t>Seek endorsement for new </a:t>
            </a:r>
            <a:r>
              <a:rPr lang="en-GB" sz="2000" dirty="0" err="1">
                <a:latin typeface="Georgia" panose="02040502050405020303" pitchFamily="18" charset="0"/>
              </a:rPr>
              <a:t>CoE</a:t>
            </a:r>
            <a:r>
              <a:rPr lang="en-GB" sz="2000" dirty="0">
                <a:latin typeface="Georgia" panose="02040502050405020303" pitchFamily="18" charset="0"/>
              </a:rPr>
              <a:t> to be developed.</a:t>
            </a:r>
          </a:p>
          <a:p>
            <a:r>
              <a:rPr lang="en-GB" sz="2000" dirty="0" err="1">
                <a:latin typeface="Georgia" panose="02040502050405020303" pitchFamily="18" charset="0"/>
              </a:rPr>
              <a:t>CoE</a:t>
            </a:r>
            <a:r>
              <a:rPr lang="en-GB" sz="2000" dirty="0">
                <a:latin typeface="Georgia" panose="02040502050405020303" pitchFamily="18" charset="0"/>
              </a:rPr>
              <a:t> model business case submission for SR to implement T&amp;FG </a:t>
            </a:r>
            <a:r>
              <a:rPr lang="en-GB" sz="2000" dirty="0" err="1">
                <a:latin typeface="Georgia" panose="02040502050405020303" pitchFamily="18" charset="0"/>
              </a:rPr>
              <a:t>CoE</a:t>
            </a:r>
            <a:r>
              <a:rPr lang="en-GB" sz="2000" dirty="0">
                <a:latin typeface="Georgia" panose="02040502050405020303" pitchFamily="18" charset="0"/>
              </a:rPr>
              <a:t> recommendations.</a:t>
            </a:r>
          </a:p>
        </p:txBody>
      </p:sp>
    </p:spTree>
    <p:extLst>
      <p:ext uri="{BB962C8B-B14F-4D97-AF65-F5344CB8AC3E}">
        <p14:creationId xmlns:p14="http://schemas.microsoft.com/office/powerpoint/2010/main" val="1199280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a17e47a-5d0c-44bb-81b8-3603176a9fd4">
      <Terms xmlns="http://schemas.microsoft.com/office/infopath/2007/PartnerControls"/>
    </lcf76f155ced4ddcb4097134ff3c332f>
    <TaxCatchAll xmlns="bac3a6b8-f8cd-4bf3-9180-8c83950918b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9EAE721D5AD2A4CA5323CEBC2567D20" ma:contentTypeVersion="15" ma:contentTypeDescription="Create a new document." ma:contentTypeScope="" ma:versionID="3c46f3687ef5ed7738e388ee0694e636">
  <xsd:schema xmlns:xsd="http://www.w3.org/2001/XMLSchema" xmlns:xs="http://www.w3.org/2001/XMLSchema" xmlns:p="http://schemas.microsoft.com/office/2006/metadata/properties" xmlns:ns2="4a17e47a-5d0c-44bb-81b8-3603176a9fd4" xmlns:ns3="bac3a6b8-f8cd-4bf3-9180-8c83950918bb" targetNamespace="http://schemas.microsoft.com/office/2006/metadata/properties" ma:root="true" ma:fieldsID="9091e756fddc2780996c89a1036cb5f1" ns2:_="" ns3:_="">
    <xsd:import namespace="4a17e47a-5d0c-44bb-81b8-3603176a9fd4"/>
    <xsd:import namespace="bac3a6b8-f8cd-4bf3-9180-8c83950918bb"/>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17e47a-5d0c-44bb-81b8-3603176a9f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2649afbe-035c-4ce0-a686-9836df31009e"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ac3a6b8-f8cd-4bf3-9180-8c83950918bb"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7c926093-444c-4fa5-aa77-b713c21b2ca3}" ma:internalName="TaxCatchAll" ma:showField="CatchAllData" ma:web="bac3a6b8-f8cd-4bf3-9180-8c83950918b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87F7136-AD9C-4CAC-8642-078715ADE1BD}">
  <ds:schemaRefs>
    <ds:schemaRef ds:uri="http://schemas.microsoft.com/office/2006/metadata/properties"/>
    <ds:schemaRef ds:uri="http://schemas.microsoft.com/office/infopath/2007/PartnerControls"/>
    <ds:schemaRef ds:uri="4a17e47a-5d0c-44bb-81b8-3603176a9fd4"/>
    <ds:schemaRef ds:uri="bac3a6b8-f8cd-4bf3-9180-8c83950918bb"/>
  </ds:schemaRefs>
</ds:datastoreItem>
</file>

<file path=customXml/itemProps2.xml><?xml version="1.0" encoding="utf-8"?>
<ds:datastoreItem xmlns:ds="http://schemas.openxmlformats.org/officeDocument/2006/customXml" ds:itemID="{422B090C-ACE0-454B-9BFA-427DF649928A}">
  <ds:schemaRefs>
    <ds:schemaRef ds:uri="http://schemas.microsoft.com/sharepoint/v3/contenttype/forms"/>
  </ds:schemaRefs>
</ds:datastoreItem>
</file>

<file path=customXml/itemProps3.xml><?xml version="1.0" encoding="utf-8"?>
<ds:datastoreItem xmlns:ds="http://schemas.openxmlformats.org/officeDocument/2006/customXml" ds:itemID="{BE9E82ED-A307-49E3-B3AD-C469E3C193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17e47a-5d0c-44bb-81b8-3603176a9fd4"/>
    <ds:schemaRef ds:uri="bac3a6b8-f8cd-4bf3-9180-8c83950918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1320</TotalTime>
  <Words>577</Words>
  <Application>Microsoft Office PowerPoint</Application>
  <PresentationFormat>Widescreen</PresentationFormat>
  <Paragraphs>79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Georgia</vt:lpstr>
      <vt:lpstr>Office Theme</vt:lpstr>
      <vt:lpstr>SEG Presentation</vt:lpstr>
      <vt:lpstr>Agenda</vt:lpstr>
      <vt:lpstr>Background</vt:lpstr>
      <vt:lpstr>Members</vt:lpstr>
      <vt:lpstr>Vision</vt:lpstr>
      <vt:lpstr>Objectives</vt:lpstr>
      <vt:lpstr>Workstreams</vt:lpstr>
      <vt:lpstr>Workstreams</vt:lpstr>
      <vt:lpstr>Workstreams</vt:lpstr>
      <vt:lpstr>End state</vt:lpstr>
      <vt:lpstr>Funding</vt:lpstr>
      <vt:lpstr>Request from SEG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 Presentation</dc:title>
  <dc:creator>Ben Murray</dc:creator>
  <cp:lastModifiedBy>Ben Murray</cp:lastModifiedBy>
  <cp:revision>1</cp:revision>
  <dcterms:created xsi:type="dcterms:W3CDTF">2022-09-29T19:53:33Z</dcterms:created>
  <dcterms:modified xsi:type="dcterms:W3CDTF">2022-10-04T11:02:03Z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0x01010099EAE721D5AD2A4CA5323CEBC2567D20</vt:lpwstr>
  </property>
  <property fmtid="{D5CDD505-2E9C-101B-9397-08002B2CF9AE}" pid="3" name="MediaServiceImageTags">
    <vt:lpwstr/>
  </property>
</Properties>
</file>