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27df997a5b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27df997a5b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27df997a5b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27df997a5b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27df997a5b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27df997a5b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27df997a5b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327df997a5b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27df997a5b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27df997a5b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27df997a5b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27df997a5b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27df997a5b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27df997a5b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27df997a5b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27df997a5b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27df997a5b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27df997a5b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27df997a5b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27df997a5b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27df997a5b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27df997a5b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hyperlink" Target="http://www.youtube.com/watch?v=ifXAK0oHldI" TargetMode="External"/><Relationship Id="rId5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4" title="Explore Maritime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36975" y="1859150"/>
            <a:ext cx="4466625" cy="251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