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jdE70+203jhOmld/4YbDQ2+nDm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a4aa5db1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a4aa5db1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dc6fbea2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dc6fbea2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dc6fbea2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dc6fbea2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a4aa5db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a4aa5d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a4aa5db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a4aa5db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a4aa5db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a4aa5db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a4aa5db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a4aa5db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dc6fbea2a_0_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g35dc6fbea2a_0_1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g35dc6fbea2a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dc6fbea2a_0_1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g35dc6fbea2a_0_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dc6fbea2a_0_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35dc6fbea2a_0_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g35dc6fbea2a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dc6fbea2a_0_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35dc6fbea2a_0_1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g35dc6fbea2a_0_1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g35dc6fbea2a_0_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dc6fbea2a_0_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g35dc6fbea2a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dc6fbea2a_0_1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g35dc6fbea2a_0_1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g35dc6fbea2a_0_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dc6fbea2a_0_1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g35dc6fbea2a_0_1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dc6fbea2a_0_1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5dc6fbea2a_0_1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g35dc6fbea2a_0_1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g35dc6fbea2a_0_1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g35dc6fbea2a_0_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dc6fbea2a_0_1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g35dc6fbea2a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dc6fbea2a_0_15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35dc6fbea2a_0_1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g35dc6fbea2a_0_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dc6fbea2a_0_1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dc6fbea2a_0_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g35dc6fbea2a_0_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g35dc6fbea2a_0_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 title="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5a4aa5db15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 title="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0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5dc6fbea2a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5dc6fbea2a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title="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title="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 title="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5a4aa5db1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5a4aa5db1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5a4aa5db1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5a4aa5db1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Karen Passman</dc:creator>
</cp:coreProperties>
</file>