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255"/>
    <a:srgbClr val="C9E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55"/>
    <p:restoredTop sz="96327"/>
  </p:normalViewPr>
  <p:slideViewPr>
    <p:cSldViewPr snapToGrid="0" snapToObjects="1">
      <p:cViewPr>
        <p:scale>
          <a:sx n="95" d="100"/>
          <a:sy n="95" d="100"/>
        </p:scale>
        <p:origin x="437" y="-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C9E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8A15EC62-3DED-7F43-8F51-6DDF362354A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2700" y="0"/>
            <a:ext cx="5005388" cy="6858000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23" name="Picture 22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7B57D509-57C3-E74B-98F4-DF6B67700B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67400" y="393700"/>
            <a:ext cx="5537200" cy="1384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59693B8-8330-9241-B99B-1461AB320B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37150" y="2063750"/>
            <a:ext cx="850900" cy="876300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28CCFFE-648B-DF48-B444-614D7B9C98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2349500"/>
            <a:ext cx="5308600" cy="24003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rgbClr val="2C4255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50736287-DB4C-3641-8962-8A6D75A849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4749800"/>
            <a:ext cx="2179638" cy="168751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1F2EEB-8FBE-2F4D-9551-4ABFD5042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BBA4F-439C-C940-A2D7-71EB505C4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372F7-D9C0-A74D-98CA-09302AFECF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fld id="{0DDEC1F9-FE16-6748-AADF-BE9BC6F39034}" type="datetimeFigureOut">
              <a:rPr lang="en-US" smtClean="0"/>
              <a:pPr/>
              <a:t>7/1/2020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6A273-C208-3144-95E7-5B7B2B2F5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542AB-0C51-6649-BD84-08888109C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fld id="{C47A8B2F-918A-7447-A315-1BE579430E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C4255"/>
          </a:solidFill>
          <a:latin typeface="Roboto Slab" pitchFamily="2" charset="0"/>
          <a:ea typeface="Roboto Slab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2C4255"/>
          </a:solidFill>
          <a:latin typeface="Roboto Slab" pitchFamily="2" charset="0"/>
          <a:ea typeface="Roboto Slab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C4255"/>
          </a:solidFill>
          <a:latin typeface="Roboto Slab" pitchFamily="2" charset="0"/>
          <a:ea typeface="Roboto Slab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C4255"/>
          </a:solidFill>
          <a:latin typeface="Roboto Slab" pitchFamily="2" charset="0"/>
          <a:ea typeface="Roboto Slab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C4255"/>
          </a:solidFill>
          <a:latin typeface="Roboto Slab" pitchFamily="2" charset="0"/>
          <a:ea typeface="Roboto Slab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C4255"/>
          </a:solidFill>
          <a:latin typeface="Roboto Slab" pitchFamily="2" charset="0"/>
          <a:ea typeface="Roboto Slab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E6D5689-1AE8-F042-B6B9-C3679FB3C2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395E3F-C237-054A-BF98-D5AB701D3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5000"/>
            <a:ext cx="12192000" cy="2413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EA04F-83AB-9F40-A382-C90BEF03A8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C85A5D-41A8-694E-9449-CAE44CC2E9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5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4FD0667-1EE5-A043-8CFB-4626E28EED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29DF1E-01EA-B74B-BCC5-69B1421F75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4445000"/>
            <a:ext cx="12192000" cy="2413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FDF4E-76D8-004D-971A-F19C008DD7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06F5E-A246-AB4F-B520-33E8B21388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0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A person standing in front of a mirror posing for the camera&#10;&#10;Description automatically generated">
            <a:extLst>
              <a:ext uri="{FF2B5EF4-FFF2-40B4-BE49-F238E27FC236}">
                <a16:creationId xmlns:a16="http://schemas.microsoft.com/office/drawing/2014/main" id="{6EC55D27-641F-F341-858D-E0DDB092DE8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5620" r="25620"/>
          <a:stretch>
            <a:fillRect/>
          </a:stretch>
        </p:blipFill>
        <p:spPr/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D9A8F320-3098-0C4A-89BB-97B8CAD14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45000"/>
            <a:ext cx="12192000" cy="2413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86317-3681-D94A-BDF9-5EEEF9BDA3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You have to be curious about people, culture and comics and networking is the key to success.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086EAE-317F-4D46-8960-9EF9D80E7C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KARINA ALBERS</a:t>
            </a:r>
            <a:br>
              <a:rPr lang="en-US" dirty="0"/>
            </a:br>
            <a:r>
              <a:rPr lang="en-US" dirty="0"/>
              <a:t>Shipbroker, London</a:t>
            </a:r>
          </a:p>
        </p:txBody>
      </p:sp>
    </p:spTree>
    <p:extLst>
      <p:ext uri="{BB962C8B-B14F-4D97-AF65-F5344CB8AC3E}">
        <p14:creationId xmlns:p14="http://schemas.microsoft.com/office/powerpoint/2010/main" val="2019049557"/>
      </p:ext>
    </p:extLst>
  </p:cSld>
  <p:clrMapOvr>
    <a:masterClrMapping/>
  </p:clrMapOvr>
</p:sld>
</file>

<file path=ppt/theme/theme1.xml><?xml version="1.0" encoding="utf-8"?>
<a:theme xmlns:a="http://schemas.openxmlformats.org/drawingml/2006/main" name="Women-In-Maritime-Maritime-U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93EA7B02-2482-F446-AA5F-0BEEA26954BB}" vid="{464F7EE2-EA40-BA42-9A79-18E6DA2DC9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0055-MAI-Careers-Partner-Toolkit-Case-Study (2)</Template>
  <TotalTime>0</TotalTime>
  <Words>25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Roboto Slab</vt:lpstr>
      <vt:lpstr>Women-In-Maritime-Maritime-UK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Ross wagner</dc:creator>
  <cp:lastModifiedBy>Ross wagner</cp:lastModifiedBy>
  <cp:revision>1</cp:revision>
  <dcterms:created xsi:type="dcterms:W3CDTF">2020-07-01T15:44:30Z</dcterms:created>
  <dcterms:modified xsi:type="dcterms:W3CDTF">2020-07-01T15:45:02Z</dcterms:modified>
</cp:coreProperties>
</file>